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sldIdLst>
    <p:sldId id="306" r:id="rId5"/>
    <p:sldId id="308" r:id="rId6"/>
    <p:sldId id="309" r:id="rId7"/>
    <p:sldId id="303" r:id="rId8"/>
    <p:sldId id="320" r:id="rId9"/>
    <p:sldId id="325" r:id="rId10"/>
    <p:sldId id="326" r:id="rId11"/>
    <p:sldId id="310" r:id="rId12"/>
    <p:sldId id="314" r:id="rId13"/>
    <p:sldId id="327" r:id="rId14"/>
    <p:sldId id="319" r:id="rId15"/>
    <p:sldId id="317" r:id="rId16"/>
    <p:sldId id="304" r:id="rId17"/>
    <p:sldId id="305" r:id="rId18"/>
    <p:sldId id="328" r:id="rId19"/>
    <p:sldId id="318" r:id="rId20"/>
    <p:sldId id="332" r:id="rId21"/>
    <p:sldId id="331" r:id="rId22"/>
    <p:sldId id="330" r:id="rId23"/>
    <p:sldId id="32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D8DE7A-85BE-4A4F-A76F-7860246FAA99}">
          <p14:sldIdLst>
            <p14:sldId id="306"/>
            <p14:sldId id="308"/>
          </p14:sldIdLst>
        </p14:section>
        <p14:section name="Agile Team" id="{B180C7A0-8BA5-486F-A78C-35293BC9FBD9}">
          <p14:sldIdLst>
            <p14:sldId id="309"/>
            <p14:sldId id="303"/>
            <p14:sldId id="320"/>
            <p14:sldId id="325"/>
            <p14:sldId id="326"/>
            <p14:sldId id="310"/>
          </p14:sldIdLst>
        </p14:section>
        <p14:section name="Agile Vs. Waterfall" id="{E4825EF5-334A-40D7-ADBA-33C6D5C5A202}">
          <p14:sldIdLst>
            <p14:sldId id="314"/>
            <p14:sldId id="327"/>
            <p14:sldId id="319"/>
          </p14:sldIdLst>
        </p14:section>
        <p14:section name="Implimintation" id="{6F0685E8-06D1-453B-BE6F-B8E78A9C5940}">
          <p14:sldIdLst>
            <p14:sldId id="317"/>
            <p14:sldId id="304"/>
            <p14:sldId id="305"/>
            <p14:sldId id="328"/>
          </p14:sldIdLst>
        </p14:section>
        <p14:section name="Considerations" id="{3DA6A857-0BF7-447F-B2C9-BC50D5A98C3F}">
          <p14:sldIdLst>
            <p14:sldId id="318"/>
            <p14:sldId id="332"/>
            <p14:sldId id="331"/>
            <p14:sldId id="330"/>
          </p14:sldIdLst>
        </p14:section>
        <p14:section name="Resources" id="{812BAE02-BE24-4E8C-A1F4-A977175C730A}">
          <p14:sldIdLst>
            <p14:sldId id="32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3FF"/>
    <a:srgbClr val="9F6DDF"/>
    <a:srgbClr val="FF9022"/>
    <a:srgbClr val="FF83B6"/>
    <a:srgbClr val="814DFF"/>
    <a:srgbClr val="FF1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EAB2D-0CFE-4BEC-BA2F-5F7E657A1586}" v="831" dt="2022-06-16T19:23:46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Product Owner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100" b="0" i="0" u="none" dirty="0"/>
            <a:t>The Bridge</a:t>
          </a:r>
        </a:p>
        <a:p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rgbClr val="9F6DDF"/>
        </a:solidFill>
      </dgm:spPr>
      <dgm:t>
        <a:bodyPr/>
        <a:lstStyle/>
        <a:p>
          <a:r>
            <a:rPr lang="en-US" dirty="0"/>
            <a:t>Scrum Master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b="0" i="0" u="none" dirty="0"/>
            <a:t>Facilitates Scrum Meetings</a:t>
          </a:r>
        </a:p>
        <a:p>
          <a:pPr>
            <a:buFont typeface="Arial" panose="020B0604020202020204" pitchFamily="34" charset="0"/>
            <a:buNone/>
          </a:pPr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r>
            <a:rPr lang="en-US" sz="1100" b="0" i="0" u="none" dirty="0"/>
            <a:t>Develops Code</a:t>
          </a:r>
          <a:endParaRPr lang="en-US" sz="1100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322989E-18B3-4E0B-A277-8AE74624DD5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100" b="0" i="0" u="none" dirty="0"/>
            <a:t>Guides The Way Of Scrum</a:t>
          </a:r>
        </a:p>
        <a:p>
          <a:pPr>
            <a:buFont typeface="Arial" panose="020B0604020202020204" pitchFamily="34" charset="0"/>
            <a:buChar char="•"/>
          </a:pPr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0E7BF28C-9B97-4762-804D-B3338CFFEE50}" type="parTrans" cxnId="{54CFD14F-342D-4D37-B89F-F55891539B1D}">
      <dgm:prSet/>
      <dgm:spPr/>
      <dgm:t>
        <a:bodyPr/>
        <a:lstStyle/>
        <a:p>
          <a:endParaRPr lang="en-US"/>
        </a:p>
      </dgm:t>
    </dgm:pt>
    <dgm:pt modelId="{7B98F60A-9968-4A8E-91B3-A2BC55752ECF}" type="sibTrans" cxnId="{54CFD14F-342D-4D37-B89F-F55891539B1D}">
      <dgm:prSet/>
      <dgm:spPr/>
      <dgm:t>
        <a:bodyPr/>
        <a:lstStyle/>
        <a:p>
          <a:endParaRPr lang="en-US"/>
        </a:p>
      </dgm:t>
    </dgm:pt>
    <dgm:pt modelId="{A6864D25-70E2-43DE-A2D9-1169332DBC7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100" b="0" i="0" u="none" dirty="0"/>
            <a:t>The Servant Leader </a:t>
          </a:r>
          <a:endParaRPr lang="en-US" sz="1100" dirty="0"/>
        </a:p>
      </dgm:t>
    </dgm:pt>
    <dgm:pt modelId="{534DA802-3572-496D-AB7B-552687733B26}" type="parTrans" cxnId="{33B2C02F-4634-42E3-BE93-047815BB3D96}">
      <dgm:prSet/>
      <dgm:spPr/>
      <dgm:t>
        <a:bodyPr/>
        <a:lstStyle/>
        <a:p>
          <a:endParaRPr lang="en-US"/>
        </a:p>
      </dgm:t>
    </dgm:pt>
    <dgm:pt modelId="{7A94C8A4-7075-4B00-9EC3-90ADA0A44766}" type="sibTrans" cxnId="{33B2C02F-4634-42E3-BE93-047815BB3D96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rgbClr val="3043FF"/>
        </a:solidFill>
      </dgm:spPr>
      <dgm:t>
        <a:bodyPr/>
        <a:lstStyle/>
        <a:p>
          <a:r>
            <a:rPr lang="en-US" dirty="0"/>
            <a:t>Team Member</a:t>
          </a:r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12DF7319-8391-4F59-B500-CBD415A0EAF8}">
      <dgm:prSet phldrT="[Text]" custT="1"/>
      <dgm:spPr/>
      <dgm:t>
        <a:bodyPr/>
        <a:lstStyle/>
        <a:p>
          <a:r>
            <a:rPr lang="en-US" sz="1100" b="0" i="0" u="none" dirty="0"/>
            <a:t>Sets The Standards</a:t>
          </a:r>
          <a:endParaRPr lang="en-US" sz="1100" dirty="0"/>
        </a:p>
      </dgm:t>
    </dgm:pt>
    <dgm:pt modelId="{B71A4139-3AC2-4A6A-9442-7ACEA81B143E}" type="parTrans" cxnId="{4FF57605-7155-4E45-B3F1-BEF563444EFC}">
      <dgm:prSet/>
      <dgm:spPr/>
      <dgm:t>
        <a:bodyPr/>
        <a:lstStyle/>
        <a:p>
          <a:endParaRPr lang="en-US"/>
        </a:p>
      </dgm:t>
    </dgm:pt>
    <dgm:pt modelId="{D27F140E-2322-4CE0-8102-66A9A089F420}" type="sibTrans" cxnId="{4FF57605-7155-4E45-B3F1-BEF563444EFC}">
      <dgm:prSet/>
      <dgm:spPr/>
      <dgm:t>
        <a:bodyPr/>
        <a:lstStyle/>
        <a:p>
          <a:endParaRPr lang="en-US"/>
        </a:p>
      </dgm:t>
    </dgm:pt>
    <dgm:pt modelId="{E3CF0427-E789-4AF4-AE67-81184F060AB0}">
      <dgm:prSet phldrT="[Text]" custT="1"/>
      <dgm:spPr/>
      <dgm:t>
        <a:bodyPr/>
        <a:lstStyle/>
        <a:p>
          <a:r>
            <a:rPr lang="en-US" sz="1100" b="0" i="0" u="none" dirty="0"/>
            <a:t>The Final Say</a:t>
          </a:r>
        </a:p>
      </dgm:t>
    </dgm:pt>
    <dgm:pt modelId="{2F884031-BA93-4C26-871A-7751B931469E}" type="parTrans" cxnId="{6B0195BE-2DAB-441A-BD0C-4590E90EEFBE}">
      <dgm:prSet/>
      <dgm:spPr/>
      <dgm:t>
        <a:bodyPr/>
        <a:lstStyle/>
        <a:p>
          <a:endParaRPr lang="en-US"/>
        </a:p>
      </dgm:t>
    </dgm:pt>
    <dgm:pt modelId="{BA984FCD-FCF3-43AE-A590-8BA6CAC9B548}" type="sibTrans" cxnId="{6B0195BE-2DAB-441A-BD0C-4590E90EEFBE}">
      <dgm:prSet/>
      <dgm:spPr/>
      <dgm:t>
        <a:bodyPr/>
        <a:lstStyle/>
        <a:p>
          <a:endParaRPr lang="en-US"/>
        </a:p>
      </dgm:t>
    </dgm:pt>
    <dgm:pt modelId="{AE1E676B-F8B0-48E2-8B16-790F3E89344E}">
      <dgm:prSet phldrT="[Text]" custT="1"/>
      <dgm:spPr/>
      <dgm:t>
        <a:bodyPr/>
        <a:lstStyle/>
        <a:p>
          <a:r>
            <a:rPr lang="en-US" sz="1100" b="0" i="0" u="none" dirty="0"/>
            <a:t>Cross Functional</a:t>
          </a:r>
          <a:endParaRPr lang="en-US" sz="1100" dirty="0"/>
        </a:p>
      </dgm:t>
    </dgm:pt>
    <dgm:pt modelId="{54CD8CCB-DFD7-4274-AAEE-1F4C631920E9}" type="parTrans" cxnId="{589CDBD7-7DE6-4AF3-AE9D-F49EF1C0FED5}">
      <dgm:prSet/>
      <dgm:spPr/>
      <dgm:t>
        <a:bodyPr/>
        <a:lstStyle/>
        <a:p>
          <a:endParaRPr lang="en-US"/>
        </a:p>
      </dgm:t>
    </dgm:pt>
    <dgm:pt modelId="{44B47C4A-5006-4176-9D4D-6E6E83454A3F}" type="sibTrans" cxnId="{589CDBD7-7DE6-4AF3-AE9D-F49EF1C0FED5}">
      <dgm:prSet/>
      <dgm:spPr/>
      <dgm:t>
        <a:bodyPr/>
        <a:lstStyle/>
        <a:p>
          <a:endParaRPr lang="en-US"/>
        </a:p>
      </dgm:t>
    </dgm:pt>
    <dgm:pt modelId="{4FEBEC09-DCEE-41E9-BA65-1CBF32BF248E}">
      <dgm:prSet phldrT="[Text]" custT="1"/>
      <dgm:spPr/>
      <dgm:t>
        <a:bodyPr/>
        <a:lstStyle/>
        <a:p>
          <a:r>
            <a:rPr lang="en-US" sz="1100" dirty="0"/>
            <a:t>Creates Estimate For Next Sprint</a:t>
          </a:r>
        </a:p>
      </dgm:t>
    </dgm:pt>
    <dgm:pt modelId="{164264EA-A1C3-4786-ADA4-7026F7ACC013}" type="parTrans" cxnId="{110A3F58-314E-44B5-8C9E-29E69F9061FF}">
      <dgm:prSet/>
      <dgm:spPr/>
      <dgm:t>
        <a:bodyPr/>
        <a:lstStyle/>
        <a:p>
          <a:endParaRPr lang="en-US"/>
        </a:p>
      </dgm:t>
    </dgm:pt>
    <dgm:pt modelId="{4B8E484E-764E-42D3-8040-2AD82A120E1B}" type="sibTrans" cxnId="{110A3F58-314E-44B5-8C9E-29E69F9061FF}">
      <dgm:prSet/>
      <dgm:spPr/>
      <dgm:t>
        <a:bodyPr/>
        <a:lstStyle/>
        <a:p>
          <a:endParaRPr lang="en-US"/>
        </a:p>
      </dgm:t>
    </dgm:pt>
    <dgm:pt modelId="{2F217536-30E7-4574-87D2-7DABD936C0D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4DCCC807-25F9-471B-93DD-D145191A3242}" type="parTrans" cxnId="{EF528101-05BF-4D31-BE2A-C877A419F6E2}">
      <dgm:prSet/>
      <dgm:spPr/>
      <dgm:t>
        <a:bodyPr/>
        <a:lstStyle/>
        <a:p>
          <a:endParaRPr lang="en-US"/>
        </a:p>
      </dgm:t>
    </dgm:pt>
    <dgm:pt modelId="{83C7E63A-2818-48DA-AAC6-88A4D08E6BBF}" type="sibTrans" cxnId="{EF528101-05BF-4D31-BE2A-C877A419F6E2}">
      <dgm:prSet/>
      <dgm:spPr/>
      <dgm:t>
        <a:bodyPr/>
        <a:lstStyle/>
        <a:p>
          <a:endParaRPr lang="en-US"/>
        </a:p>
      </dgm:t>
    </dgm:pt>
    <dgm:pt modelId="{BE14F552-B4CB-4EE4-A1E5-1324ACEFC71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E5512C45-05D5-4615-B856-1B955875CBFE}" type="parTrans" cxnId="{FF4D866C-8DCB-44F8-B720-8FB30D2402D2}">
      <dgm:prSet/>
      <dgm:spPr/>
      <dgm:t>
        <a:bodyPr/>
        <a:lstStyle/>
        <a:p>
          <a:endParaRPr lang="en-US"/>
        </a:p>
      </dgm:t>
    </dgm:pt>
    <dgm:pt modelId="{2FF3B8C7-B13D-4EC7-8A70-F0889E6434EB}" type="sibTrans" cxnId="{FF4D866C-8DCB-44F8-B720-8FB30D2402D2}">
      <dgm:prSet/>
      <dgm:spPr/>
      <dgm:t>
        <a:bodyPr/>
        <a:lstStyle/>
        <a:p>
          <a:endParaRPr lang="en-US"/>
        </a:p>
      </dgm:t>
    </dgm:pt>
    <dgm:pt modelId="{ADEBB7E8-BAD3-4D47-8231-D1317F71C4DD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b="0" i="0" u="none" dirty="0"/>
            <a:t>-------------------------------------</a:t>
          </a:r>
          <a:endParaRPr lang="en-US" sz="1100" dirty="0"/>
        </a:p>
      </dgm:t>
    </dgm:pt>
    <dgm:pt modelId="{C759AC10-78C8-4BF3-A9EB-E868E5880E1D}" type="parTrans" cxnId="{31DB10BC-C17C-4DC6-8BD5-09186C31907E}">
      <dgm:prSet/>
      <dgm:spPr/>
      <dgm:t>
        <a:bodyPr/>
        <a:lstStyle/>
        <a:p>
          <a:endParaRPr lang="en-US"/>
        </a:p>
      </dgm:t>
    </dgm:pt>
    <dgm:pt modelId="{03C6631F-55DD-4250-9D44-FC6682E57AD3}" type="sibTrans" cxnId="{31DB10BC-C17C-4DC6-8BD5-09186C31907E}">
      <dgm:prSet/>
      <dgm:spPr/>
      <dgm:t>
        <a:bodyPr/>
        <a:lstStyle/>
        <a:p>
          <a:endParaRPr lang="en-US"/>
        </a:p>
      </dgm:t>
    </dgm:pt>
    <dgm:pt modelId="{0E297AD2-C331-4C15-B5E6-1CFE5E89F08C}" type="pres">
      <dgm:prSet presAssocID="{55C0B14E-AEA6-48D3-A387-ED4A3A3BF840}" presName="Name0" presStyleCnt="0">
        <dgm:presLayoutVars>
          <dgm:chMax/>
          <dgm:chPref/>
          <dgm:dir/>
          <dgm:animLvl val="lvl"/>
        </dgm:presLayoutVars>
      </dgm:prSet>
      <dgm:spPr/>
    </dgm:pt>
    <dgm:pt modelId="{0DEF0205-1AFC-48B8-B08A-512388640F6C}" type="pres">
      <dgm:prSet presAssocID="{AACEAFD5-63CF-4AFC-B46F-BE086C5D447C}" presName="composite" presStyleCnt="0"/>
      <dgm:spPr/>
    </dgm:pt>
    <dgm:pt modelId="{C8EC424E-8245-4D1E-8CE8-4B3BC19D5C73}" type="pres">
      <dgm:prSet presAssocID="{AACEAFD5-63CF-4AFC-B46F-BE086C5D447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B17DE79-7C9C-4A71-A057-E3409094EF98}" type="pres">
      <dgm:prSet presAssocID="{AACEAFD5-63CF-4AFC-B46F-BE086C5D447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2E551E5-1AE3-4410-9C84-C7101D7B8EC0}" type="pres">
      <dgm:prSet presAssocID="{AACEAFD5-63CF-4AFC-B46F-BE086C5D447C}" presName="BalanceSpacing" presStyleCnt="0"/>
      <dgm:spPr/>
    </dgm:pt>
    <dgm:pt modelId="{7DDC4E98-C8FE-445B-9243-1DC7A25F5E63}" type="pres">
      <dgm:prSet presAssocID="{AACEAFD5-63CF-4AFC-B46F-BE086C5D447C}" presName="BalanceSpacing1" presStyleCnt="0"/>
      <dgm:spPr/>
    </dgm:pt>
    <dgm:pt modelId="{F45E4F1B-3BAE-4D89-BC38-1AC965894D4C}" type="pres">
      <dgm:prSet presAssocID="{7A8D4B4D-06E9-4958-810D-A6226B6AC588}" presName="Accent1Text" presStyleLbl="node1" presStyleIdx="1" presStyleCnt="6"/>
      <dgm:spPr/>
    </dgm:pt>
    <dgm:pt modelId="{BAE6912E-C21C-4FD9-B2B6-39D63C835FB3}" type="pres">
      <dgm:prSet presAssocID="{7A8D4B4D-06E9-4958-810D-A6226B6AC588}" presName="spaceBetweenRectangles" presStyleCnt="0"/>
      <dgm:spPr/>
    </dgm:pt>
    <dgm:pt modelId="{65E074C5-D7CD-4014-952D-C5728B7697A8}" type="pres">
      <dgm:prSet presAssocID="{D71FC021-6A65-44D1-95B9-0E6C89079866}" presName="composite" presStyleCnt="0"/>
      <dgm:spPr/>
    </dgm:pt>
    <dgm:pt modelId="{F59FBDB0-4F55-4D70-A9F7-327DAEBCAE7A}" type="pres">
      <dgm:prSet presAssocID="{D71FC021-6A65-44D1-95B9-0E6C8907986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7282879F-6AF5-4C27-BD6C-D19FCC2CED1F}" type="pres">
      <dgm:prSet presAssocID="{D71FC021-6A65-44D1-95B9-0E6C8907986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18294D9-2591-44A4-B305-07AF9DE8097F}" type="pres">
      <dgm:prSet presAssocID="{D71FC021-6A65-44D1-95B9-0E6C89079866}" presName="BalanceSpacing" presStyleCnt="0"/>
      <dgm:spPr/>
    </dgm:pt>
    <dgm:pt modelId="{85506626-0E62-4B5F-A115-35F82D473389}" type="pres">
      <dgm:prSet presAssocID="{D71FC021-6A65-44D1-95B9-0E6C89079866}" presName="BalanceSpacing1" presStyleCnt="0"/>
      <dgm:spPr/>
    </dgm:pt>
    <dgm:pt modelId="{FEFA886A-42E1-4986-A59B-6DCC71757434}" type="pres">
      <dgm:prSet presAssocID="{9B090D9D-470E-46E2-AABB-0368A52481AA}" presName="Accent1Text" presStyleLbl="node1" presStyleIdx="3" presStyleCnt="6"/>
      <dgm:spPr/>
    </dgm:pt>
    <dgm:pt modelId="{5D3A7710-664B-4DD4-9139-3354411CC746}" type="pres">
      <dgm:prSet presAssocID="{9B090D9D-470E-46E2-AABB-0368A52481AA}" presName="spaceBetweenRectangles" presStyleCnt="0"/>
      <dgm:spPr/>
    </dgm:pt>
    <dgm:pt modelId="{FA1C1FFA-9DF0-44B1-9CC1-293DBC55D0D2}" type="pres">
      <dgm:prSet presAssocID="{7B2FF309-5120-45E2-ACC8-F8FAA9DBDA55}" presName="composite" presStyleCnt="0"/>
      <dgm:spPr/>
    </dgm:pt>
    <dgm:pt modelId="{A4D5075D-F0A8-41FD-9C8D-FDB9D90E1CEF}" type="pres">
      <dgm:prSet presAssocID="{7B2FF309-5120-45E2-ACC8-F8FAA9DBDA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211C178-EF68-4FC5-BD03-EE0467B9CFD3}" type="pres">
      <dgm:prSet presAssocID="{7B2FF309-5120-45E2-ACC8-F8FAA9DBDA55}" presName="Childtext1" presStyleLbl="revTx" presStyleIdx="2" presStyleCnt="3" custScaleX="111407" custLinFactNeighborX="6332">
        <dgm:presLayoutVars>
          <dgm:chMax val="0"/>
          <dgm:chPref val="0"/>
          <dgm:bulletEnabled val="1"/>
        </dgm:presLayoutVars>
      </dgm:prSet>
      <dgm:spPr/>
    </dgm:pt>
    <dgm:pt modelId="{86DBC8F6-A362-44A9-82C1-DCB3467F9760}" type="pres">
      <dgm:prSet presAssocID="{7B2FF309-5120-45E2-ACC8-F8FAA9DBDA55}" presName="BalanceSpacing" presStyleCnt="0"/>
      <dgm:spPr/>
    </dgm:pt>
    <dgm:pt modelId="{F9DBBD32-5B28-409C-B1F4-9D03FC9B62BE}" type="pres">
      <dgm:prSet presAssocID="{7B2FF309-5120-45E2-ACC8-F8FAA9DBDA55}" presName="BalanceSpacing1" presStyleCnt="0"/>
      <dgm:spPr/>
    </dgm:pt>
    <dgm:pt modelId="{04010E3E-D03E-4D38-9C01-BAF5AEF16246}" type="pres">
      <dgm:prSet presAssocID="{D5CAA101-B828-45D7-965B-F77CD6FBA109}" presName="Accent1Text" presStyleLbl="node1" presStyleIdx="5" presStyleCnt="6"/>
      <dgm:spPr/>
    </dgm:pt>
  </dgm:ptLst>
  <dgm:cxnLst>
    <dgm:cxn modelId="{EF528101-05BF-4D31-BE2A-C877A419F6E2}" srcId="{AACEAFD5-63CF-4AFC-B46F-BE086C5D447C}" destId="{2F217536-30E7-4574-87D2-7DABD936C0D3}" srcOrd="2" destOrd="0" parTransId="{4DCCC807-25F9-471B-93DD-D145191A3242}" sibTransId="{83C7E63A-2818-48DA-AAC6-88A4D08E6BBF}"/>
    <dgm:cxn modelId="{4FF57605-7155-4E45-B3F1-BEF563444EFC}" srcId="{AACEAFD5-63CF-4AFC-B46F-BE086C5D447C}" destId="{12DF7319-8391-4F59-B500-CBD415A0EAF8}" srcOrd="1" destOrd="0" parTransId="{B71A4139-3AC2-4A6A-9442-7ACEA81B143E}" sibTransId="{D27F140E-2322-4CE0-8102-66A9A089F420}"/>
    <dgm:cxn modelId="{F730B80D-5797-42E1-A9FC-EE382F61B8C5}" type="presOf" srcId="{349299C9-846E-4827-813A-349CCCE20782}" destId="{1B17DE79-7C9C-4A71-A057-E3409094EF98}" srcOrd="0" destOrd="0" presId="urn:microsoft.com/office/officeart/2008/layout/AlternatingHexagons"/>
    <dgm:cxn modelId="{35CB640E-F757-49FC-BC68-DED1DE90C488}" type="presOf" srcId="{4FEBEC09-DCEE-41E9-BA65-1CBF32BF248E}" destId="{E211C178-EF68-4FC5-BD03-EE0467B9CFD3}" srcOrd="0" destOrd="2" presId="urn:microsoft.com/office/officeart/2008/layout/AlternatingHexagons"/>
    <dgm:cxn modelId="{564E790F-354F-4A70-9405-AF529FFD230C}" type="presOf" srcId="{4A6BB192-9983-4F48-BBC5-6E384EED7EC5}" destId="{7282879F-6AF5-4C27-BD6C-D19FCC2CED1F}" srcOrd="0" destOrd="0" presId="urn:microsoft.com/office/officeart/2008/layout/AlternatingHexagons"/>
    <dgm:cxn modelId="{7A5BAE12-950B-40FD-84DF-B0DEDE0E7226}" type="presOf" srcId="{12DF7319-8391-4F59-B500-CBD415A0EAF8}" destId="{1B17DE79-7C9C-4A71-A057-E3409094EF98}" srcOrd="0" destOrd="1" presId="urn:microsoft.com/office/officeart/2008/layout/AlternatingHexagons"/>
    <dgm:cxn modelId="{3693A12E-8B8E-4AAC-B59C-93FAD0504D7D}" type="presOf" srcId="{A6864D25-70E2-43DE-A2D9-1169332DBC7A}" destId="{7282879F-6AF5-4C27-BD6C-D19FCC2CED1F}" srcOrd="0" destOrd="2" presId="urn:microsoft.com/office/officeart/2008/layout/AlternatingHexagons"/>
    <dgm:cxn modelId="{33B2C02F-4634-42E3-BE93-047815BB3D96}" srcId="{D71FC021-6A65-44D1-95B9-0E6C89079866}" destId="{A6864D25-70E2-43DE-A2D9-1169332DBC7A}" srcOrd="2" destOrd="0" parTransId="{534DA802-3572-496D-AB7B-552687733B26}" sibTransId="{7A94C8A4-7075-4B00-9EC3-90ADA0A44766}"/>
    <dgm:cxn modelId="{DA6E1931-B91C-4BA9-9261-E9374654EC09}" type="presOf" srcId="{E3CF0427-E789-4AF4-AE67-81184F060AB0}" destId="{1B17DE79-7C9C-4A71-A057-E3409094EF98}" srcOrd="0" destOrd="3" presId="urn:microsoft.com/office/officeart/2008/layout/AlternatingHexagons"/>
    <dgm:cxn modelId="{8B187235-D4C5-4EEC-93B9-1593C297214C}" type="presOf" srcId="{EE155DB2-6788-4019-961C-F8B89C275CE8}" destId="{E211C178-EF68-4FC5-BD03-EE0467B9CFD3}" srcOrd="0" destOrd="0" presId="urn:microsoft.com/office/officeart/2008/layout/AlternatingHexagon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06E3583B-E34E-4B23-B4D3-86A0EEAFEB1C}" type="presOf" srcId="{BE14F552-B4CB-4EE4-A1E5-1324ACEFC71B}" destId="{E211C178-EF68-4FC5-BD03-EE0467B9CFD3}" srcOrd="0" destOrd="1" presId="urn:microsoft.com/office/officeart/2008/layout/AlternatingHexagons"/>
    <dgm:cxn modelId="{FD7F453F-336C-403E-B923-EEFDEF25E123}" type="presOf" srcId="{2F217536-30E7-4574-87D2-7DABD936C0D3}" destId="{1B17DE79-7C9C-4A71-A057-E3409094EF98}" srcOrd="0" destOrd="2" presId="urn:microsoft.com/office/officeart/2008/layout/AlternatingHexagons"/>
    <dgm:cxn modelId="{0DFFA640-0110-4DC2-A96E-D6ED36F44F86}" type="presOf" srcId="{55C0B14E-AEA6-48D3-A387-ED4A3A3BF840}" destId="{0E297AD2-C331-4C15-B5E6-1CFE5E89F08C}" srcOrd="0" destOrd="0" presId="urn:microsoft.com/office/officeart/2008/layout/AlternatingHexagons"/>
    <dgm:cxn modelId="{FF4D866C-8DCB-44F8-B720-8FB30D2402D2}" srcId="{7B2FF309-5120-45E2-ACC8-F8FAA9DBDA55}" destId="{BE14F552-B4CB-4EE4-A1E5-1324ACEFC71B}" srcOrd="1" destOrd="0" parTransId="{E5512C45-05D5-4615-B856-1B955875CBFE}" sibTransId="{2FF3B8C7-B13D-4EC7-8A70-F0889E6434EB}"/>
    <dgm:cxn modelId="{54CFD14F-342D-4D37-B89F-F55891539B1D}" srcId="{D71FC021-6A65-44D1-95B9-0E6C89079866}" destId="{5322989E-18B3-4E0B-A277-8AE74624DD5C}" srcOrd="1" destOrd="0" parTransId="{0E7BF28C-9B97-4762-804D-B3338CFFEE50}" sibTransId="{7B98F60A-9968-4A8E-91B3-A2BC55752ECF}"/>
    <dgm:cxn modelId="{05BF8351-B2C4-4C65-9E1F-BCD90FB2E952}" type="presOf" srcId="{ADEBB7E8-BAD3-4D47-8231-D1317F71C4DD}" destId="{E211C178-EF68-4FC5-BD03-EE0467B9CFD3}" srcOrd="0" destOrd="3" presId="urn:microsoft.com/office/officeart/2008/layout/AlternatingHexagons"/>
    <dgm:cxn modelId="{91883475-B9ED-4737-864A-0A7760015D15}" type="presOf" srcId="{D5CAA101-B828-45D7-965B-F77CD6FBA109}" destId="{04010E3E-D03E-4D38-9C01-BAF5AEF16246}" srcOrd="0" destOrd="0" presId="urn:microsoft.com/office/officeart/2008/layout/AlternatingHexagons"/>
    <dgm:cxn modelId="{110A3F58-314E-44B5-8C9E-29E69F9061FF}" srcId="{7B2FF309-5120-45E2-ACC8-F8FAA9DBDA55}" destId="{4FEBEC09-DCEE-41E9-BA65-1CBF32BF248E}" srcOrd="2" destOrd="0" parTransId="{164264EA-A1C3-4786-ADA4-7026F7ACC013}" sibTransId="{4B8E484E-764E-42D3-8040-2AD82A120E1B}"/>
    <dgm:cxn modelId="{3FAD9681-D27F-46D0-B7A2-E17A33646D42}" type="presOf" srcId="{D71FC021-6A65-44D1-95B9-0E6C89079866}" destId="{F59FBDB0-4F55-4D70-A9F7-327DAEBCAE7A}" srcOrd="0" destOrd="0" presId="urn:microsoft.com/office/officeart/2008/layout/AlternatingHexagons"/>
    <dgm:cxn modelId="{53239C96-427C-420B-95DC-546F3B30ED65}" srcId="{55C0B14E-AEA6-48D3-A387-ED4A3A3BF840}" destId="{D71FC021-6A65-44D1-95B9-0E6C89079866}" srcOrd="1" destOrd="0" parTransId="{862AAE39-3AAD-40E3-BA20-90187BD73242}" sibTransId="{9B090D9D-470E-46E2-AABB-0368A52481AA}"/>
    <dgm:cxn modelId="{EB31A69D-3470-4655-9D6C-7182989E4F3A}" type="presOf" srcId="{7A8D4B4D-06E9-4958-810D-A6226B6AC588}" destId="{F45E4F1B-3BAE-4D89-BC38-1AC965894D4C}" srcOrd="0" destOrd="0" presId="urn:microsoft.com/office/officeart/2008/layout/AlternatingHexagons"/>
    <dgm:cxn modelId="{16446FA3-2F7B-49F1-AA86-AEE45642D144}" type="presOf" srcId="{AE1E676B-F8B0-48E2-8B16-790F3E89344E}" destId="{E211C178-EF68-4FC5-BD03-EE0467B9CFD3}" srcOrd="0" destOrd="4" presId="urn:microsoft.com/office/officeart/2008/layout/AlternatingHexagons"/>
    <dgm:cxn modelId="{91F0ECAC-C075-4597-8761-C5EE90A5F3E6}" type="presOf" srcId="{5322989E-18B3-4E0B-A277-8AE74624DD5C}" destId="{7282879F-6AF5-4C27-BD6C-D19FCC2CED1F}" srcOrd="0" destOrd="1" presId="urn:microsoft.com/office/officeart/2008/layout/AlternatingHexagons"/>
    <dgm:cxn modelId="{2632C3B7-C505-4DD2-876B-6741B49CB631}" type="presOf" srcId="{7B2FF309-5120-45E2-ACC8-F8FAA9DBDA55}" destId="{A4D5075D-F0A8-41FD-9C8D-FDB9D90E1CEF}" srcOrd="0" destOrd="0" presId="urn:microsoft.com/office/officeart/2008/layout/AlternatingHexagons"/>
    <dgm:cxn modelId="{31DB10BC-C17C-4DC6-8BD5-09186C31907E}" srcId="{7B2FF309-5120-45E2-ACC8-F8FAA9DBDA55}" destId="{ADEBB7E8-BAD3-4D47-8231-D1317F71C4DD}" srcOrd="3" destOrd="0" parTransId="{C759AC10-78C8-4BF3-A9EB-E868E5880E1D}" sibTransId="{03C6631F-55DD-4250-9D44-FC6682E57AD3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B0195BE-2DAB-441A-BD0C-4590E90EEFBE}" srcId="{AACEAFD5-63CF-4AFC-B46F-BE086C5D447C}" destId="{E3CF0427-E789-4AF4-AE67-81184F060AB0}" srcOrd="3" destOrd="0" parTransId="{2F884031-BA93-4C26-871A-7751B931469E}" sibTransId="{BA984FCD-FCF3-43AE-A590-8BA6CAC9B54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589CDBD7-7DE6-4AF3-AE9D-F49EF1C0FED5}" srcId="{7B2FF309-5120-45E2-ACC8-F8FAA9DBDA55}" destId="{AE1E676B-F8B0-48E2-8B16-790F3E89344E}" srcOrd="4" destOrd="0" parTransId="{54CD8CCB-DFD7-4274-AAEE-1F4C631920E9}" sibTransId="{44B47C4A-5006-4176-9D4D-6E6E83454A3F}"/>
    <dgm:cxn modelId="{D35DB9DA-961B-46CD-BB14-44CD766D8CB7}" srcId="{55C0B14E-AEA6-48D3-A387-ED4A3A3BF840}" destId="{7B2FF309-5120-45E2-ACC8-F8FAA9DBDA55}" srcOrd="2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41935F0-6002-4616-8690-F542FBC69AB5}" type="presOf" srcId="{AACEAFD5-63CF-4AFC-B46F-BE086C5D447C}" destId="{C8EC424E-8245-4D1E-8CE8-4B3BC19D5C73}" srcOrd="0" destOrd="0" presId="urn:microsoft.com/office/officeart/2008/layout/AlternatingHexagons"/>
    <dgm:cxn modelId="{480DADF2-F161-4358-BD1E-9DD1E43E41CA}" type="presOf" srcId="{9B090D9D-470E-46E2-AABB-0368A52481AA}" destId="{FEFA886A-42E1-4986-A59B-6DCC71757434}" srcOrd="0" destOrd="0" presId="urn:microsoft.com/office/officeart/2008/layout/AlternatingHexagons"/>
    <dgm:cxn modelId="{4E361612-6EA8-4B36-8AC4-384C9B87B9DF}" type="presParOf" srcId="{0E297AD2-C331-4C15-B5E6-1CFE5E89F08C}" destId="{0DEF0205-1AFC-48B8-B08A-512388640F6C}" srcOrd="0" destOrd="0" presId="urn:microsoft.com/office/officeart/2008/layout/AlternatingHexagons"/>
    <dgm:cxn modelId="{F728669A-CE07-4D99-962B-1E5CDFF27E0F}" type="presParOf" srcId="{0DEF0205-1AFC-48B8-B08A-512388640F6C}" destId="{C8EC424E-8245-4D1E-8CE8-4B3BC19D5C73}" srcOrd="0" destOrd="0" presId="urn:microsoft.com/office/officeart/2008/layout/AlternatingHexagons"/>
    <dgm:cxn modelId="{07360C1D-E389-4361-80E0-294648C99B19}" type="presParOf" srcId="{0DEF0205-1AFC-48B8-B08A-512388640F6C}" destId="{1B17DE79-7C9C-4A71-A057-E3409094EF98}" srcOrd="1" destOrd="0" presId="urn:microsoft.com/office/officeart/2008/layout/AlternatingHexagons"/>
    <dgm:cxn modelId="{A2D70C96-B635-45CF-BD04-EEA33E832DE1}" type="presParOf" srcId="{0DEF0205-1AFC-48B8-B08A-512388640F6C}" destId="{A2E551E5-1AE3-4410-9C84-C7101D7B8EC0}" srcOrd="2" destOrd="0" presId="urn:microsoft.com/office/officeart/2008/layout/AlternatingHexagons"/>
    <dgm:cxn modelId="{1811A8A2-D86A-41B8-9E39-1C08D4EA5581}" type="presParOf" srcId="{0DEF0205-1AFC-48B8-B08A-512388640F6C}" destId="{7DDC4E98-C8FE-445B-9243-1DC7A25F5E63}" srcOrd="3" destOrd="0" presId="urn:microsoft.com/office/officeart/2008/layout/AlternatingHexagons"/>
    <dgm:cxn modelId="{2955A4DC-DD1A-430B-A14F-B3F231552EA9}" type="presParOf" srcId="{0DEF0205-1AFC-48B8-B08A-512388640F6C}" destId="{F45E4F1B-3BAE-4D89-BC38-1AC965894D4C}" srcOrd="4" destOrd="0" presId="urn:microsoft.com/office/officeart/2008/layout/AlternatingHexagons"/>
    <dgm:cxn modelId="{702DBB38-5F24-45EF-B836-526F88CB8EA1}" type="presParOf" srcId="{0E297AD2-C331-4C15-B5E6-1CFE5E89F08C}" destId="{BAE6912E-C21C-4FD9-B2B6-39D63C835FB3}" srcOrd="1" destOrd="0" presId="urn:microsoft.com/office/officeart/2008/layout/AlternatingHexagons"/>
    <dgm:cxn modelId="{EA94FA80-554A-45A8-BC8C-BA2ECF763ECA}" type="presParOf" srcId="{0E297AD2-C331-4C15-B5E6-1CFE5E89F08C}" destId="{65E074C5-D7CD-4014-952D-C5728B7697A8}" srcOrd="2" destOrd="0" presId="urn:microsoft.com/office/officeart/2008/layout/AlternatingHexagons"/>
    <dgm:cxn modelId="{D9543E86-68BF-4887-9736-AACF9E580D2B}" type="presParOf" srcId="{65E074C5-D7CD-4014-952D-C5728B7697A8}" destId="{F59FBDB0-4F55-4D70-A9F7-327DAEBCAE7A}" srcOrd="0" destOrd="0" presId="urn:microsoft.com/office/officeart/2008/layout/AlternatingHexagons"/>
    <dgm:cxn modelId="{625329A5-34F0-4E7C-8183-13CFF2A72447}" type="presParOf" srcId="{65E074C5-D7CD-4014-952D-C5728B7697A8}" destId="{7282879F-6AF5-4C27-BD6C-D19FCC2CED1F}" srcOrd="1" destOrd="0" presId="urn:microsoft.com/office/officeart/2008/layout/AlternatingHexagons"/>
    <dgm:cxn modelId="{0823A885-F96D-4E55-8395-40038F6D2C5D}" type="presParOf" srcId="{65E074C5-D7CD-4014-952D-C5728B7697A8}" destId="{918294D9-2591-44A4-B305-07AF9DE8097F}" srcOrd="2" destOrd="0" presId="urn:microsoft.com/office/officeart/2008/layout/AlternatingHexagons"/>
    <dgm:cxn modelId="{F4F90426-920B-4E7E-8BDB-43E9F25A242D}" type="presParOf" srcId="{65E074C5-D7CD-4014-952D-C5728B7697A8}" destId="{85506626-0E62-4B5F-A115-35F82D473389}" srcOrd="3" destOrd="0" presId="urn:microsoft.com/office/officeart/2008/layout/AlternatingHexagons"/>
    <dgm:cxn modelId="{A1159218-CDA6-4FBF-B5E7-2C077D708AB2}" type="presParOf" srcId="{65E074C5-D7CD-4014-952D-C5728B7697A8}" destId="{FEFA886A-42E1-4986-A59B-6DCC71757434}" srcOrd="4" destOrd="0" presId="urn:microsoft.com/office/officeart/2008/layout/AlternatingHexagons"/>
    <dgm:cxn modelId="{E2FE4DE7-8A67-433E-A51B-F2DE5054FDC2}" type="presParOf" srcId="{0E297AD2-C331-4C15-B5E6-1CFE5E89F08C}" destId="{5D3A7710-664B-4DD4-9139-3354411CC746}" srcOrd="3" destOrd="0" presId="urn:microsoft.com/office/officeart/2008/layout/AlternatingHexagons"/>
    <dgm:cxn modelId="{CF06B9B3-B411-4C12-A33F-7C188B50DE04}" type="presParOf" srcId="{0E297AD2-C331-4C15-B5E6-1CFE5E89F08C}" destId="{FA1C1FFA-9DF0-44B1-9CC1-293DBC55D0D2}" srcOrd="4" destOrd="0" presId="urn:microsoft.com/office/officeart/2008/layout/AlternatingHexagons"/>
    <dgm:cxn modelId="{65A18530-CEA1-406B-B086-9526A04815C9}" type="presParOf" srcId="{FA1C1FFA-9DF0-44B1-9CC1-293DBC55D0D2}" destId="{A4D5075D-F0A8-41FD-9C8D-FDB9D90E1CEF}" srcOrd="0" destOrd="0" presId="urn:microsoft.com/office/officeart/2008/layout/AlternatingHexagons"/>
    <dgm:cxn modelId="{A90804C0-467D-41E6-9E19-841D4004D6F0}" type="presParOf" srcId="{FA1C1FFA-9DF0-44B1-9CC1-293DBC55D0D2}" destId="{E211C178-EF68-4FC5-BD03-EE0467B9CFD3}" srcOrd="1" destOrd="0" presId="urn:microsoft.com/office/officeart/2008/layout/AlternatingHexagons"/>
    <dgm:cxn modelId="{FE021AB2-6096-48D9-96E0-F475696952DD}" type="presParOf" srcId="{FA1C1FFA-9DF0-44B1-9CC1-293DBC55D0D2}" destId="{86DBC8F6-A362-44A9-82C1-DCB3467F9760}" srcOrd="2" destOrd="0" presId="urn:microsoft.com/office/officeart/2008/layout/AlternatingHexagons"/>
    <dgm:cxn modelId="{23DB6916-3A26-4477-A25A-80F4B6FB54A5}" type="presParOf" srcId="{FA1C1FFA-9DF0-44B1-9CC1-293DBC55D0D2}" destId="{F9DBBD32-5B28-409C-B1F4-9D03FC9B62BE}" srcOrd="3" destOrd="0" presId="urn:microsoft.com/office/officeart/2008/layout/AlternatingHexagons"/>
    <dgm:cxn modelId="{96B6CFC2-C7FF-4921-9B20-CC30B7C85D60}" type="presParOf" srcId="{FA1C1FFA-9DF0-44B1-9CC1-293DBC55D0D2}" destId="{04010E3E-D03E-4D38-9C01-BAF5AEF1624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BB4333-38EA-4245-9302-5AF1C4B02751}" type="doc">
      <dgm:prSet loTypeId="urn:microsoft.com/office/officeart/2005/8/layout/cycle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D96B08-ADE7-4033-8006-54E3AE1DFA61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D03C072A-8E0F-48C4-9888-BF62FA915343}" type="parTrans" cxnId="{2F153641-78AF-4D2F-8E92-37553D2A8BC9}">
      <dgm:prSet/>
      <dgm:spPr/>
      <dgm:t>
        <a:bodyPr/>
        <a:lstStyle/>
        <a:p>
          <a:endParaRPr lang="en-US"/>
        </a:p>
      </dgm:t>
    </dgm:pt>
    <dgm:pt modelId="{C6401720-6CEA-4565-BE30-A295ADFCB593}" type="sibTrans" cxnId="{2F153641-78AF-4D2F-8E92-37553D2A8BC9}">
      <dgm:prSet/>
      <dgm:spPr/>
      <dgm:t>
        <a:bodyPr/>
        <a:lstStyle/>
        <a:p>
          <a:endParaRPr lang="en-US"/>
        </a:p>
      </dgm:t>
    </dgm:pt>
    <dgm:pt modelId="{B3CC12DB-3B11-4720-83E9-4CA07E0F07EA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7E5CCDCF-7953-4449-9BB8-DD57E90AF815}" type="parTrans" cxnId="{A41A6F7A-C3AC-49D2-93E1-74D3B1B6D320}">
      <dgm:prSet/>
      <dgm:spPr/>
      <dgm:t>
        <a:bodyPr/>
        <a:lstStyle/>
        <a:p>
          <a:endParaRPr lang="en-US"/>
        </a:p>
      </dgm:t>
    </dgm:pt>
    <dgm:pt modelId="{FF501EC2-0073-458D-8E43-E39C21700E01}" type="sibTrans" cxnId="{A41A6F7A-C3AC-49D2-93E1-74D3B1B6D320}">
      <dgm:prSet/>
      <dgm:spPr/>
      <dgm:t>
        <a:bodyPr/>
        <a:lstStyle/>
        <a:p>
          <a:endParaRPr lang="en-US"/>
        </a:p>
      </dgm:t>
    </dgm:pt>
    <dgm:pt modelId="{F189FF74-B4F0-421E-882A-602847346BEB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E719C6E7-258D-4DD1-936D-51935A802CA6}" type="parTrans" cxnId="{DAB0DE9E-0EB4-4F59-BF37-EDA64E3253AC}">
      <dgm:prSet/>
      <dgm:spPr/>
      <dgm:t>
        <a:bodyPr/>
        <a:lstStyle/>
        <a:p>
          <a:endParaRPr lang="en-US"/>
        </a:p>
      </dgm:t>
    </dgm:pt>
    <dgm:pt modelId="{51E60A8C-BF2A-4647-90BB-8DA1E320C260}" type="sibTrans" cxnId="{DAB0DE9E-0EB4-4F59-BF37-EDA64E3253AC}">
      <dgm:prSet/>
      <dgm:spPr/>
      <dgm:t>
        <a:bodyPr/>
        <a:lstStyle/>
        <a:p>
          <a:endParaRPr lang="en-US"/>
        </a:p>
      </dgm:t>
    </dgm:pt>
    <dgm:pt modelId="{F2307183-CBDB-4AA7-A660-5B5C2CB18061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DFA13E91-AEA1-4D37-A3DC-2C3E351485CD}" type="parTrans" cxnId="{DF5C23DC-9B5B-4825-9E09-33C102F01771}">
      <dgm:prSet/>
      <dgm:spPr/>
      <dgm:t>
        <a:bodyPr/>
        <a:lstStyle/>
        <a:p>
          <a:endParaRPr lang="en-US"/>
        </a:p>
      </dgm:t>
    </dgm:pt>
    <dgm:pt modelId="{73585D97-C19D-40FE-BADC-7FC9509DC43B}" type="sibTrans" cxnId="{DF5C23DC-9B5B-4825-9E09-33C102F01771}">
      <dgm:prSet/>
      <dgm:spPr/>
      <dgm:t>
        <a:bodyPr/>
        <a:lstStyle/>
        <a:p>
          <a:endParaRPr lang="en-US"/>
        </a:p>
      </dgm:t>
    </dgm:pt>
    <dgm:pt modelId="{4581E4DB-0DE1-4D81-AE54-E5E759BDB2DE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4FE6702A-69A5-46D6-B278-D7FA5148757B}" type="parTrans" cxnId="{BD80AB95-78A9-4769-AC86-693517484313}">
      <dgm:prSet/>
      <dgm:spPr/>
      <dgm:t>
        <a:bodyPr/>
        <a:lstStyle/>
        <a:p>
          <a:endParaRPr lang="en-US"/>
        </a:p>
      </dgm:t>
    </dgm:pt>
    <dgm:pt modelId="{3C667A71-FCC3-4978-956F-02D04CB23BF4}" type="sibTrans" cxnId="{BD80AB95-78A9-4769-AC86-693517484313}">
      <dgm:prSet/>
      <dgm:spPr/>
      <dgm:t>
        <a:bodyPr/>
        <a:lstStyle/>
        <a:p>
          <a:endParaRPr lang="en-US"/>
        </a:p>
      </dgm:t>
    </dgm:pt>
    <dgm:pt modelId="{44E103E0-C3C5-4CC2-8A98-0B92FCF491E5}">
      <dgm:prSet phldrT="[Text]"/>
      <dgm:spPr/>
      <dgm:t>
        <a:bodyPr/>
        <a:lstStyle/>
        <a:p>
          <a:r>
            <a:rPr lang="en-US" dirty="0"/>
            <a:t>Review</a:t>
          </a:r>
        </a:p>
      </dgm:t>
    </dgm:pt>
    <dgm:pt modelId="{972A962A-3D2A-4D43-AA6E-F9805CA25E05}" type="parTrans" cxnId="{D522EF16-1AFC-4EB3-8E65-563C27B5152F}">
      <dgm:prSet/>
      <dgm:spPr/>
      <dgm:t>
        <a:bodyPr/>
        <a:lstStyle/>
        <a:p>
          <a:endParaRPr lang="en-US"/>
        </a:p>
      </dgm:t>
    </dgm:pt>
    <dgm:pt modelId="{A6B4E981-966F-4DE3-BA31-094097FCC8F6}" type="sibTrans" cxnId="{D522EF16-1AFC-4EB3-8E65-563C27B5152F}">
      <dgm:prSet/>
      <dgm:spPr/>
      <dgm:t>
        <a:bodyPr/>
        <a:lstStyle/>
        <a:p>
          <a:endParaRPr lang="en-US"/>
        </a:p>
      </dgm:t>
    </dgm:pt>
    <dgm:pt modelId="{B9E0F17F-89DA-4E2D-9A1C-AC5307ED8D4B}" type="pres">
      <dgm:prSet presAssocID="{C8BB4333-38EA-4245-9302-5AF1C4B02751}" presName="cycle" presStyleCnt="0">
        <dgm:presLayoutVars>
          <dgm:dir/>
          <dgm:resizeHandles val="exact"/>
        </dgm:presLayoutVars>
      </dgm:prSet>
      <dgm:spPr/>
    </dgm:pt>
    <dgm:pt modelId="{2D6541DF-33FC-4A47-A641-A32BE14F20F3}" type="pres">
      <dgm:prSet presAssocID="{B3D96B08-ADE7-4033-8006-54E3AE1DFA61}" presName="dummy" presStyleCnt="0"/>
      <dgm:spPr/>
    </dgm:pt>
    <dgm:pt modelId="{9DBE5AEE-4A07-424D-8887-FB63F5EEB110}" type="pres">
      <dgm:prSet presAssocID="{B3D96B08-ADE7-4033-8006-54E3AE1DFA61}" presName="node" presStyleLbl="revTx" presStyleIdx="0" presStyleCnt="6">
        <dgm:presLayoutVars>
          <dgm:bulletEnabled val="1"/>
        </dgm:presLayoutVars>
      </dgm:prSet>
      <dgm:spPr/>
    </dgm:pt>
    <dgm:pt modelId="{D792CDA5-D4C0-4AA7-8C3B-A6347B0AED40}" type="pres">
      <dgm:prSet presAssocID="{C6401720-6CEA-4565-BE30-A295ADFCB593}" presName="sibTrans" presStyleLbl="node1" presStyleIdx="0" presStyleCnt="6"/>
      <dgm:spPr/>
    </dgm:pt>
    <dgm:pt modelId="{BF1446BB-5BB3-4C1D-B926-3F2E19991F41}" type="pres">
      <dgm:prSet presAssocID="{B3CC12DB-3B11-4720-83E9-4CA07E0F07EA}" presName="dummy" presStyleCnt="0"/>
      <dgm:spPr/>
    </dgm:pt>
    <dgm:pt modelId="{8F5B2B06-4CA4-41C1-ABDD-32DE4F8DD205}" type="pres">
      <dgm:prSet presAssocID="{B3CC12DB-3B11-4720-83E9-4CA07E0F07EA}" presName="node" presStyleLbl="revTx" presStyleIdx="1" presStyleCnt="6">
        <dgm:presLayoutVars>
          <dgm:bulletEnabled val="1"/>
        </dgm:presLayoutVars>
      </dgm:prSet>
      <dgm:spPr/>
    </dgm:pt>
    <dgm:pt modelId="{17D38A41-DDB6-48C2-BFE2-74436AB4CE4A}" type="pres">
      <dgm:prSet presAssocID="{FF501EC2-0073-458D-8E43-E39C21700E01}" presName="sibTrans" presStyleLbl="node1" presStyleIdx="1" presStyleCnt="6"/>
      <dgm:spPr/>
    </dgm:pt>
    <dgm:pt modelId="{39CC0F76-08B7-4FC9-980C-EC86A7712C02}" type="pres">
      <dgm:prSet presAssocID="{F189FF74-B4F0-421E-882A-602847346BEB}" presName="dummy" presStyleCnt="0"/>
      <dgm:spPr/>
    </dgm:pt>
    <dgm:pt modelId="{FC88F106-16EB-42A4-B78E-2DE6BB5A1ED3}" type="pres">
      <dgm:prSet presAssocID="{F189FF74-B4F0-421E-882A-602847346BEB}" presName="node" presStyleLbl="revTx" presStyleIdx="2" presStyleCnt="6">
        <dgm:presLayoutVars>
          <dgm:bulletEnabled val="1"/>
        </dgm:presLayoutVars>
      </dgm:prSet>
      <dgm:spPr/>
    </dgm:pt>
    <dgm:pt modelId="{A94D9EB1-2B59-4771-8680-9B5F190BE0A2}" type="pres">
      <dgm:prSet presAssocID="{51E60A8C-BF2A-4647-90BB-8DA1E320C260}" presName="sibTrans" presStyleLbl="node1" presStyleIdx="2" presStyleCnt="6"/>
      <dgm:spPr/>
    </dgm:pt>
    <dgm:pt modelId="{DC333E97-8F6B-498D-A6D9-4148DB8549E1}" type="pres">
      <dgm:prSet presAssocID="{F2307183-CBDB-4AA7-A660-5B5C2CB18061}" presName="dummy" presStyleCnt="0"/>
      <dgm:spPr/>
    </dgm:pt>
    <dgm:pt modelId="{DAFF8B71-BAD7-4598-8310-D680B9DB56FD}" type="pres">
      <dgm:prSet presAssocID="{F2307183-CBDB-4AA7-A660-5B5C2CB18061}" presName="node" presStyleLbl="revTx" presStyleIdx="3" presStyleCnt="6">
        <dgm:presLayoutVars>
          <dgm:bulletEnabled val="1"/>
        </dgm:presLayoutVars>
      </dgm:prSet>
      <dgm:spPr/>
    </dgm:pt>
    <dgm:pt modelId="{5645C8E0-C6B4-4FBE-B5A9-A0D9A4BF1E6E}" type="pres">
      <dgm:prSet presAssocID="{73585D97-C19D-40FE-BADC-7FC9509DC43B}" presName="sibTrans" presStyleLbl="node1" presStyleIdx="3" presStyleCnt="6"/>
      <dgm:spPr/>
    </dgm:pt>
    <dgm:pt modelId="{5741275D-60C4-4C7F-9192-0F032F34712C}" type="pres">
      <dgm:prSet presAssocID="{4581E4DB-0DE1-4D81-AE54-E5E759BDB2DE}" presName="dummy" presStyleCnt="0"/>
      <dgm:spPr/>
    </dgm:pt>
    <dgm:pt modelId="{B9D1DCB3-4A0E-4D2A-BED2-72F33C2BD901}" type="pres">
      <dgm:prSet presAssocID="{4581E4DB-0DE1-4D81-AE54-E5E759BDB2DE}" presName="node" presStyleLbl="revTx" presStyleIdx="4" presStyleCnt="6">
        <dgm:presLayoutVars>
          <dgm:bulletEnabled val="1"/>
        </dgm:presLayoutVars>
      </dgm:prSet>
      <dgm:spPr/>
    </dgm:pt>
    <dgm:pt modelId="{0B50ADCE-8286-4376-BD6F-3AD2DACCFB0F}" type="pres">
      <dgm:prSet presAssocID="{3C667A71-FCC3-4978-956F-02D04CB23BF4}" presName="sibTrans" presStyleLbl="node1" presStyleIdx="4" presStyleCnt="6"/>
      <dgm:spPr/>
    </dgm:pt>
    <dgm:pt modelId="{B9BB62E2-E5FC-449B-A562-AD7F27549798}" type="pres">
      <dgm:prSet presAssocID="{44E103E0-C3C5-4CC2-8A98-0B92FCF491E5}" presName="dummy" presStyleCnt="0"/>
      <dgm:spPr/>
    </dgm:pt>
    <dgm:pt modelId="{CE71250D-8C74-428F-9BB3-27FEC813D83A}" type="pres">
      <dgm:prSet presAssocID="{44E103E0-C3C5-4CC2-8A98-0B92FCF491E5}" presName="node" presStyleLbl="revTx" presStyleIdx="5" presStyleCnt="6">
        <dgm:presLayoutVars>
          <dgm:bulletEnabled val="1"/>
        </dgm:presLayoutVars>
      </dgm:prSet>
      <dgm:spPr/>
    </dgm:pt>
    <dgm:pt modelId="{E44B360C-CA3A-49F5-82F6-7EB19F5A6168}" type="pres">
      <dgm:prSet presAssocID="{A6B4E981-966F-4DE3-BA31-094097FCC8F6}" presName="sibTrans" presStyleLbl="node1" presStyleIdx="5" presStyleCnt="6"/>
      <dgm:spPr/>
    </dgm:pt>
  </dgm:ptLst>
  <dgm:cxnLst>
    <dgm:cxn modelId="{473A1510-4F63-4809-935C-1EE4E8B9D9A1}" type="presOf" srcId="{B3D96B08-ADE7-4033-8006-54E3AE1DFA61}" destId="{9DBE5AEE-4A07-424D-8887-FB63F5EEB110}" srcOrd="0" destOrd="0" presId="urn:microsoft.com/office/officeart/2005/8/layout/cycle1"/>
    <dgm:cxn modelId="{D522EF16-1AFC-4EB3-8E65-563C27B5152F}" srcId="{C8BB4333-38EA-4245-9302-5AF1C4B02751}" destId="{44E103E0-C3C5-4CC2-8A98-0B92FCF491E5}" srcOrd="5" destOrd="0" parTransId="{972A962A-3D2A-4D43-AA6E-F9805CA25E05}" sibTransId="{A6B4E981-966F-4DE3-BA31-094097FCC8F6}"/>
    <dgm:cxn modelId="{1FC66832-902F-40BE-ABDE-D94B76756EF4}" type="presOf" srcId="{C6401720-6CEA-4565-BE30-A295ADFCB593}" destId="{D792CDA5-D4C0-4AA7-8C3B-A6347B0AED40}" srcOrd="0" destOrd="0" presId="urn:microsoft.com/office/officeart/2005/8/layout/cycle1"/>
    <dgm:cxn modelId="{2F153641-78AF-4D2F-8E92-37553D2A8BC9}" srcId="{C8BB4333-38EA-4245-9302-5AF1C4B02751}" destId="{B3D96B08-ADE7-4033-8006-54E3AE1DFA61}" srcOrd="0" destOrd="0" parTransId="{D03C072A-8E0F-48C4-9888-BF62FA915343}" sibTransId="{C6401720-6CEA-4565-BE30-A295ADFCB593}"/>
    <dgm:cxn modelId="{1B8EA26A-39AA-479D-872B-44331ACF33B1}" type="presOf" srcId="{73585D97-C19D-40FE-BADC-7FC9509DC43B}" destId="{5645C8E0-C6B4-4FBE-B5A9-A0D9A4BF1E6E}" srcOrd="0" destOrd="0" presId="urn:microsoft.com/office/officeart/2005/8/layout/cycle1"/>
    <dgm:cxn modelId="{DF14FB6E-6CB0-41EC-937C-BC8FA7B86BD4}" type="presOf" srcId="{A6B4E981-966F-4DE3-BA31-094097FCC8F6}" destId="{E44B360C-CA3A-49F5-82F6-7EB19F5A6168}" srcOrd="0" destOrd="0" presId="urn:microsoft.com/office/officeart/2005/8/layout/cycle1"/>
    <dgm:cxn modelId="{A2D88B71-B74E-4CDC-A3CF-9877F4E1B77F}" type="presOf" srcId="{44E103E0-C3C5-4CC2-8A98-0B92FCF491E5}" destId="{CE71250D-8C74-428F-9BB3-27FEC813D83A}" srcOrd="0" destOrd="0" presId="urn:microsoft.com/office/officeart/2005/8/layout/cycle1"/>
    <dgm:cxn modelId="{C7A98756-3BA8-4EFA-A07F-89A004D0DBDF}" type="presOf" srcId="{F189FF74-B4F0-421E-882A-602847346BEB}" destId="{FC88F106-16EB-42A4-B78E-2DE6BB5A1ED3}" srcOrd="0" destOrd="0" presId="urn:microsoft.com/office/officeart/2005/8/layout/cycle1"/>
    <dgm:cxn modelId="{1684B556-3A91-42F5-BBB5-C8AEDBEF4307}" type="presOf" srcId="{4581E4DB-0DE1-4D81-AE54-E5E759BDB2DE}" destId="{B9D1DCB3-4A0E-4D2A-BED2-72F33C2BD901}" srcOrd="0" destOrd="0" presId="urn:microsoft.com/office/officeart/2005/8/layout/cycle1"/>
    <dgm:cxn modelId="{A41A6F7A-C3AC-49D2-93E1-74D3B1B6D320}" srcId="{C8BB4333-38EA-4245-9302-5AF1C4B02751}" destId="{B3CC12DB-3B11-4720-83E9-4CA07E0F07EA}" srcOrd="1" destOrd="0" parTransId="{7E5CCDCF-7953-4449-9BB8-DD57E90AF815}" sibTransId="{FF501EC2-0073-458D-8E43-E39C21700E01}"/>
    <dgm:cxn modelId="{BD80AB95-78A9-4769-AC86-693517484313}" srcId="{C8BB4333-38EA-4245-9302-5AF1C4B02751}" destId="{4581E4DB-0DE1-4D81-AE54-E5E759BDB2DE}" srcOrd="4" destOrd="0" parTransId="{4FE6702A-69A5-46D6-B278-D7FA5148757B}" sibTransId="{3C667A71-FCC3-4978-956F-02D04CB23BF4}"/>
    <dgm:cxn modelId="{78E5A99D-CA19-4675-BFF3-44419816C2A2}" type="presOf" srcId="{C8BB4333-38EA-4245-9302-5AF1C4B02751}" destId="{B9E0F17F-89DA-4E2D-9A1C-AC5307ED8D4B}" srcOrd="0" destOrd="0" presId="urn:microsoft.com/office/officeart/2005/8/layout/cycle1"/>
    <dgm:cxn modelId="{6C91149E-8362-447C-A2CA-D530F85E7D81}" type="presOf" srcId="{3C667A71-FCC3-4978-956F-02D04CB23BF4}" destId="{0B50ADCE-8286-4376-BD6F-3AD2DACCFB0F}" srcOrd="0" destOrd="0" presId="urn:microsoft.com/office/officeart/2005/8/layout/cycle1"/>
    <dgm:cxn modelId="{DAB0DE9E-0EB4-4F59-BF37-EDA64E3253AC}" srcId="{C8BB4333-38EA-4245-9302-5AF1C4B02751}" destId="{F189FF74-B4F0-421E-882A-602847346BEB}" srcOrd="2" destOrd="0" parTransId="{E719C6E7-258D-4DD1-936D-51935A802CA6}" sibTransId="{51E60A8C-BF2A-4647-90BB-8DA1E320C260}"/>
    <dgm:cxn modelId="{19B5A6A5-45A2-450B-B423-D156D79E4EA8}" type="presOf" srcId="{B3CC12DB-3B11-4720-83E9-4CA07E0F07EA}" destId="{8F5B2B06-4CA4-41C1-ABDD-32DE4F8DD205}" srcOrd="0" destOrd="0" presId="urn:microsoft.com/office/officeart/2005/8/layout/cycle1"/>
    <dgm:cxn modelId="{A4E83FB5-CFD4-4EED-AC2B-B07B1F963062}" type="presOf" srcId="{51E60A8C-BF2A-4647-90BB-8DA1E320C260}" destId="{A94D9EB1-2B59-4771-8680-9B5F190BE0A2}" srcOrd="0" destOrd="0" presId="urn:microsoft.com/office/officeart/2005/8/layout/cycle1"/>
    <dgm:cxn modelId="{254C2FC2-BFA8-4F6A-ABAF-10AA9B71E4B9}" type="presOf" srcId="{FF501EC2-0073-458D-8E43-E39C21700E01}" destId="{17D38A41-DDB6-48C2-BFE2-74436AB4CE4A}" srcOrd="0" destOrd="0" presId="urn:microsoft.com/office/officeart/2005/8/layout/cycle1"/>
    <dgm:cxn modelId="{6CC75AC9-40C8-453C-951A-BC1FC4894F6C}" type="presOf" srcId="{F2307183-CBDB-4AA7-A660-5B5C2CB18061}" destId="{DAFF8B71-BAD7-4598-8310-D680B9DB56FD}" srcOrd="0" destOrd="0" presId="urn:microsoft.com/office/officeart/2005/8/layout/cycle1"/>
    <dgm:cxn modelId="{DF5C23DC-9B5B-4825-9E09-33C102F01771}" srcId="{C8BB4333-38EA-4245-9302-5AF1C4B02751}" destId="{F2307183-CBDB-4AA7-A660-5B5C2CB18061}" srcOrd="3" destOrd="0" parTransId="{DFA13E91-AEA1-4D37-A3DC-2C3E351485CD}" sibTransId="{73585D97-C19D-40FE-BADC-7FC9509DC43B}"/>
    <dgm:cxn modelId="{0B3A1964-A2E0-47A7-9053-54B7432506AA}" type="presParOf" srcId="{B9E0F17F-89DA-4E2D-9A1C-AC5307ED8D4B}" destId="{2D6541DF-33FC-4A47-A641-A32BE14F20F3}" srcOrd="0" destOrd="0" presId="urn:microsoft.com/office/officeart/2005/8/layout/cycle1"/>
    <dgm:cxn modelId="{1EDF6DA5-46BD-487D-B8F8-40CC378EB94A}" type="presParOf" srcId="{B9E0F17F-89DA-4E2D-9A1C-AC5307ED8D4B}" destId="{9DBE5AEE-4A07-424D-8887-FB63F5EEB110}" srcOrd="1" destOrd="0" presId="urn:microsoft.com/office/officeart/2005/8/layout/cycle1"/>
    <dgm:cxn modelId="{B7B8F186-3B03-41FA-B7F7-EE6AA911F08A}" type="presParOf" srcId="{B9E0F17F-89DA-4E2D-9A1C-AC5307ED8D4B}" destId="{D792CDA5-D4C0-4AA7-8C3B-A6347B0AED40}" srcOrd="2" destOrd="0" presId="urn:microsoft.com/office/officeart/2005/8/layout/cycle1"/>
    <dgm:cxn modelId="{D0FA3376-1A86-4B55-907E-C27FB16EA20B}" type="presParOf" srcId="{B9E0F17F-89DA-4E2D-9A1C-AC5307ED8D4B}" destId="{BF1446BB-5BB3-4C1D-B926-3F2E19991F41}" srcOrd="3" destOrd="0" presId="urn:microsoft.com/office/officeart/2005/8/layout/cycle1"/>
    <dgm:cxn modelId="{50EB0952-D72F-4867-A2D7-B97C795DD537}" type="presParOf" srcId="{B9E0F17F-89DA-4E2D-9A1C-AC5307ED8D4B}" destId="{8F5B2B06-4CA4-41C1-ABDD-32DE4F8DD205}" srcOrd="4" destOrd="0" presId="urn:microsoft.com/office/officeart/2005/8/layout/cycle1"/>
    <dgm:cxn modelId="{DF5690A5-E021-4676-8C81-FC36B1B7CFC5}" type="presParOf" srcId="{B9E0F17F-89DA-4E2D-9A1C-AC5307ED8D4B}" destId="{17D38A41-DDB6-48C2-BFE2-74436AB4CE4A}" srcOrd="5" destOrd="0" presId="urn:microsoft.com/office/officeart/2005/8/layout/cycle1"/>
    <dgm:cxn modelId="{5F7B53D3-741A-424C-9526-E4BB6099DF57}" type="presParOf" srcId="{B9E0F17F-89DA-4E2D-9A1C-AC5307ED8D4B}" destId="{39CC0F76-08B7-4FC9-980C-EC86A7712C02}" srcOrd="6" destOrd="0" presId="urn:microsoft.com/office/officeart/2005/8/layout/cycle1"/>
    <dgm:cxn modelId="{EC285726-A4A9-43D5-9B0D-69206433DB57}" type="presParOf" srcId="{B9E0F17F-89DA-4E2D-9A1C-AC5307ED8D4B}" destId="{FC88F106-16EB-42A4-B78E-2DE6BB5A1ED3}" srcOrd="7" destOrd="0" presId="urn:microsoft.com/office/officeart/2005/8/layout/cycle1"/>
    <dgm:cxn modelId="{FBBCA922-5BD9-4D98-B4E3-C6804604287E}" type="presParOf" srcId="{B9E0F17F-89DA-4E2D-9A1C-AC5307ED8D4B}" destId="{A94D9EB1-2B59-4771-8680-9B5F190BE0A2}" srcOrd="8" destOrd="0" presId="urn:microsoft.com/office/officeart/2005/8/layout/cycle1"/>
    <dgm:cxn modelId="{2A01A25A-AFAD-46FF-BFE9-93A342BDC612}" type="presParOf" srcId="{B9E0F17F-89DA-4E2D-9A1C-AC5307ED8D4B}" destId="{DC333E97-8F6B-498D-A6D9-4148DB8549E1}" srcOrd="9" destOrd="0" presId="urn:microsoft.com/office/officeart/2005/8/layout/cycle1"/>
    <dgm:cxn modelId="{35618A31-01C9-46C7-8AA9-1152E3767E27}" type="presParOf" srcId="{B9E0F17F-89DA-4E2D-9A1C-AC5307ED8D4B}" destId="{DAFF8B71-BAD7-4598-8310-D680B9DB56FD}" srcOrd="10" destOrd="0" presId="urn:microsoft.com/office/officeart/2005/8/layout/cycle1"/>
    <dgm:cxn modelId="{EE8973F6-1BA5-46C1-9B22-7858185FA1BB}" type="presParOf" srcId="{B9E0F17F-89DA-4E2D-9A1C-AC5307ED8D4B}" destId="{5645C8E0-C6B4-4FBE-B5A9-A0D9A4BF1E6E}" srcOrd="11" destOrd="0" presId="urn:microsoft.com/office/officeart/2005/8/layout/cycle1"/>
    <dgm:cxn modelId="{424A3430-F6B4-4BD2-BBCB-DAA79C50686F}" type="presParOf" srcId="{B9E0F17F-89DA-4E2D-9A1C-AC5307ED8D4B}" destId="{5741275D-60C4-4C7F-9192-0F032F34712C}" srcOrd="12" destOrd="0" presId="urn:microsoft.com/office/officeart/2005/8/layout/cycle1"/>
    <dgm:cxn modelId="{9E107437-2A3C-4B22-A6D3-63756F9B21A7}" type="presParOf" srcId="{B9E0F17F-89DA-4E2D-9A1C-AC5307ED8D4B}" destId="{B9D1DCB3-4A0E-4D2A-BED2-72F33C2BD901}" srcOrd="13" destOrd="0" presId="urn:microsoft.com/office/officeart/2005/8/layout/cycle1"/>
    <dgm:cxn modelId="{FC069367-2AE7-4A55-89FD-F37ACEE060F2}" type="presParOf" srcId="{B9E0F17F-89DA-4E2D-9A1C-AC5307ED8D4B}" destId="{0B50ADCE-8286-4376-BD6F-3AD2DACCFB0F}" srcOrd="14" destOrd="0" presId="urn:microsoft.com/office/officeart/2005/8/layout/cycle1"/>
    <dgm:cxn modelId="{7F9519C7-6155-4093-82F1-D418E9CDB6DA}" type="presParOf" srcId="{B9E0F17F-89DA-4E2D-9A1C-AC5307ED8D4B}" destId="{B9BB62E2-E5FC-449B-A562-AD7F27549798}" srcOrd="15" destOrd="0" presId="urn:microsoft.com/office/officeart/2005/8/layout/cycle1"/>
    <dgm:cxn modelId="{1D101CC1-1D84-4F66-B3E3-8C1B4EA20202}" type="presParOf" srcId="{B9E0F17F-89DA-4E2D-9A1C-AC5307ED8D4B}" destId="{CE71250D-8C74-428F-9BB3-27FEC813D83A}" srcOrd="16" destOrd="0" presId="urn:microsoft.com/office/officeart/2005/8/layout/cycle1"/>
    <dgm:cxn modelId="{2AF8B836-1A7A-40C1-A0D1-34DDAA9CE259}" type="presParOf" srcId="{B9E0F17F-89DA-4E2D-9A1C-AC5307ED8D4B}" destId="{E44B360C-CA3A-49F5-82F6-7EB19F5A6168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440C34-52DF-441C-91AD-CEAC0E539DB3}" type="doc">
      <dgm:prSet loTypeId="urn:microsoft.com/office/officeart/2005/8/layout/StepDown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1BB7F-F9C9-4511-931A-CDE6EF16E5B6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3AB9CA6E-5949-4353-B5EC-6589D18BAD70}" type="parTrans" cxnId="{C8C45C40-8C07-487D-8BFA-0B33C0A70B28}">
      <dgm:prSet/>
      <dgm:spPr/>
      <dgm:t>
        <a:bodyPr/>
        <a:lstStyle/>
        <a:p>
          <a:endParaRPr lang="en-US"/>
        </a:p>
      </dgm:t>
    </dgm:pt>
    <dgm:pt modelId="{141EC963-E8A1-4BCD-B4BB-C8C9382D4357}" type="sibTrans" cxnId="{C8C45C40-8C07-487D-8BFA-0B33C0A70B28}">
      <dgm:prSet/>
      <dgm:spPr/>
      <dgm:t>
        <a:bodyPr/>
        <a:lstStyle/>
        <a:p>
          <a:endParaRPr lang="en-US"/>
        </a:p>
      </dgm:t>
    </dgm:pt>
    <dgm:pt modelId="{CE92E81F-1696-425F-A9B9-A28DC252D460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006E9146-A278-4DEE-B57A-701F8F2A036E}" type="parTrans" cxnId="{AE754C62-AEA5-4BF0-A1EF-C9DED72BE46D}">
      <dgm:prSet/>
      <dgm:spPr/>
      <dgm:t>
        <a:bodyPr/>
        <a:lstStyle/>
        <a:p>
          <a:endParaRPr lang="en-US"/>
        </a:p>
      </dgm:t>
    </dgm:pt>
    <dgm:pt modelId="{8040C098-A955-4EBC-A0B2-73E6992B44A8}" type="sibTrans" cxnId="{AE754C62-AEA5-4BF0-A1EF-C9DED72BE46D}">
      <dgm:prSet/>
      <dgm:spPr/>
      <dgm:t>
        <a:bodyPr/>
        <a:lstStyle/>
        <a:p>
          <a:endParaRPr lang="en-US"/>
        </a:p>
      </dgm:t>
    </dgm:pt>
    <dgm:pt modelId="{30D2DB5B-9F37-4B5F-A728-3D9E15575536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E09E5974-FE31-4119-83BE-1B695FC03AE4}" type="parTrans" cxnId="{01FDCA42-1282-4624-B520-FDDEDB81DB35}">
      <dgm:prSet/>
      <dgm:spPr/>
      <dgm:t>
        <a:bodyPr/>
        <a:lstStyle/>
        <a:p>
          <a:endParaRPr lang="en-US"/>
        </a:p>
      </dgm:t>
    </dgm:pt>
    <dgm:pt modelId="{A5B4AA75-B423-4F01-8756-6ECA7BD90C63}" type="sibTrans" cxnId="{01FDCA42-1282-4624-B520-FDDEDB81DB35}">
      <dgm:prSet/>
      <dgm:spPr/>
      <dgm:t>
        <a:bodyPr/>
        <a:lstStyle/>
        <a:p>
          <a:endParaRPr lang="en-US"/>
        </a:p>
      </dgm:t>
    </dgm:pt>
    <dgm:pt modelId="{D505DF0F-E06A-4040-AA44-42B9466B0207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AC2A2846-D0BB-4819-98F6-1683A96AC566}" type="parTrans" cxnId="{21D23F90-7F81-4317-85DA-E5D2BA3388D0}">
      <dgm:prSet/>
      <dgm:spPr/>
      <dgm:t>
        <a:bodyPr/>
        <a:lstStyle/>
        <a:p>
          <a:endParaRPr lang="en-US"/>
        </a:p>
      </dgm:t>
    </dgm:pt>
    <dgm:pt modelId="{39A6C0F1-3B59-4C4B-9481-A3808EAE5975}" type="sibTrans" cxnId="{21D23F90-7F81-4317-85DA-E5D2BA3388D0}">
      <dgm:prSet/>
      <dgm:spPr/>
      <dgm:t>
        <a:bodyPr/>
        <a:lstStyle/>
        <a:p>
          <a:endParaRPr lang="en-US"/>
        </a:p>
      </dgm:t>
    </dgm:pt>
    <dgm:pt modelId="{55F9EB28-8808-4AB0-AAB4-9BCC1BBAD617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D786B730-0970-49F2-A4D4-8F3B3D69E230}" type="parTrans" cxnId="{6A0CAB21-8DC0-4482-A5FA-3D533E2950C9}">
      <dgm:prSet/>
      <dgm:spPr/>
      <dgm:t>
        <a:bodyPr/>
        <a:lstStyle/>
        <a:p>
          <a:endParaRPr lang="en-US"/>
        </a:p>
      </dgm:t>
    </dgm:pt>
    <dgm:pt modelId="{E5C3399D-A090-4206-8CAE-590D6D2B7552}" type="sibTrans" cxnId="{6A0CAB21-8DC0-4482-A5FA-3D533E2950C9}">
      <dgm:prSet/>
      <dgm:spPr/>
      <dgm:t>
        <a:bodyPr/>
        <a:lstStyle/>
        <a:p>
          <a:endParaRPr lang="en-US"/>
        </a:p>
      </dgm:t>
    </dgm:pt>
    <dgm:pt modelId="{CEA8DDF9-8075-4139-B7B8-9A2E27F270F7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2FC016FC-FA81-432C-AB8C-359C36D63447}" type="parTrans" cxnId="{E9A2FEAC-A7A6-4E3D-AF62-3629933C0E11}">
      <dgm:prSet/>
      <dgm:spPr/>
      <dgm:t>
        <a:bodyPr/>
        <a:lstStyle/>
        <a:p>
          <a:endParaRPr lang="en-US"/>
        </a:p>
      </dgm:t>
    </dgm:pt>
    <dgm:pt modelId="{F76F94D3-5063-4D4A-889B-C795B0D17426}" type="sibTrans" cxnId="{E9A2FEAC-A7A6-4E3D-AF62-3629933C0E11}">
      <dgm:prSet/>
      <dgm:spPr/>
      <dgm:t>
        <a:bodyPr/>
        <a:lstStyle/>
        <a:p>
          <a:endParaRPr lang="en-US"/>
        </a:p>
      </dgm:t>
    </dgm:pt>
    <dgm:pt modelId="{5F7528BD-D74C-467D-AD3C-72E82E21B210}" type="pres">
      <dgm:prSet presAssocID="{74440C34-52DF-441C-91AD-CEAC0E539DB3}" presName="rootnode" presStyleCnt="0">
        <dgm:presLayoutVars>
          <dgm:chMax/>
          <dgm:chPref/>
          <dgm:dir/>
          <dgm:animLvl val="lvl"/>
        </dgm:presLayoutVars>
      </dgm:prSet>
      <dgm:spPr/>
    </dgm:pt>
    <dgm:pt modelId="{DE31EFA2-B62E-4D4A-980B-3D1CE8EF0ED7}" type="pres">
      <dgm:prSet presAssocID="{1AF1BB7F-F9C9-4511-931A-CDE6EF16E5B6}" presName="composite" presStyleCnt="0"/>
      <dgm:spPr/>
    </dgm:pt>
    <dgm:pt modelId="{4E382952-8C19-4759-8F05-F7D40D692B6B}" type="pres">
      <dgm:prSet presAssocID="{1AF1BB7F-F9C9-4511-931A-CDE6EF16E5B6}" presName="bentUpArrow1" presStyleLbl="alignImgPlace1" presStyleIdx="0" presStyleCnt="5"/>
      <dgm:spPr/>
    </dgm:pt>
    <dgm:pt modelId="{EC5BB4CA-F8F0-4134-9DE9-A703FA590F28}" type="pres">
      <dgm:prSet presAssocID="{1AF1BB7F-F9C9-4511-931A-CDE6EF16E5B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29DDD2F-1FA5-47BD-9C29-471B77A14E1F}" type="pres">
      <dgm:prSet presAssocID="{1AF1BB7F-F9C9-4511-931A-CDE6EF16E5B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6CC7363-7380-4DB4-B392-3ECE2A04542F}" type="pres">
      <dgm:prSet presAssocID="{141EC963-E8A1-4BCD-B4BB-C8C9382D4357}" presName="sibTrans" presStyleCnt="0"/>
      <dgm:spPr/>
    </dgm:pt>
    <dgm:pt modelId="{A0700BE3-B631-49D8-9B95-84C706731021}" type="pres">
      <dgm:prSet presAssocID="{CE92E81F-1696-425F-A9B9-A28DC252D460}" presName="composite" presStyleCnt="0"/>
      <dgm:spPr/>
    </dgm:pt>
    <dgm:pt modelId="{03D1C3DF-50F6-4401-91E8-43CA367B819A}" type="pres">
      <dgm:prSet presAssocID="{CE92E81F-1696-425F-A9B9-A28DC252D460}" presName="bentUpArrow1" presStyleLbl="alignImgPlace1" presStyleIdx="1" presStyleCnt="5"/>
      <dgm:spPr/>
    </dgm:pt>
    <dgm:pt modelId="{4D6D5664-1961-4E5E-86BF-191E42608349}" type="pres">
      <dgm:prSet presAssocID="{CE92E81F-1696-425F-A9B9-A28DC252D460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1CDB96ED-2B62-45CD-B033-4FDB626671EB}" type="pres">
      <dgm:prSet presAssocID="{CE92E81F-1696-425F-A9B9-A28DC252D460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C77E311-33AB-4C15-83C0-966B1ABADEBD}" type="pres">
      <dgm:prSet presAssocID="{8040C098-A955-4EBC-A0B2-73E6992B44A8}" presName="sibTrans" presStyleCnt="0"/>
      <dgm:spPr/>
    </dgm:pt>
    <dgm:pt modelId="{657D5941-453C-4F4B-B037-A0373DE6E53A}" type="pres">
      <dgm:prSet presAssocID="{30D2DB5B-9F37-4B5F-A728-3D9E15575536}" presName="composite" presStyleCnt="0"/>
      <dgm:spPr/>
    </dgm:pt>
    <dgm:pt modelId="{63947FED-6693-409A-B09D-EEA08AB551ED}" type="pres">
      <dgm:prSet presAssocID="{30D2DB5B-9F37-4B5F-A728-3D9E15575536}" presName="bentUpArrow1" presStyleLbl="alignImgPlace1" presStyleIdx="2" presStyleCnt="5"/>
      <dgm:spPr/>
    </dgm:pt>
    <dgm:pt modelId="{53C1A2A2-D0CE-4712-AEDD-77928E73FA5D}" type="pres">
      <dgm:prSet presAssocID="{30D2DB5B-9F37-4B5F-A728-3D9E15575536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95717BF-1EF8-4428-B838-34EC71035D23}" type="pres">
      <dgm:prSet presAssocID="{30D2DB5B-9F37-4B5F-A728-3D9E1557553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DDC736F-29B3-4798-97B1-7991BCD6579D}" type="pres">
      <dgm:prSet presAssocID="{A5B4AA75-B423-4F01-8756-6ECA7BD90C63}" presName="sibTrans" presStyleCnt="0"/>
      <dgm:spPr/>
    </dgm:pt>
    <dgm:pt modelId="{393555CA-3FD8-47E3-BFC2-02326C13DA2E}" type="pres">
      <dgm:prSet presAssocID="{D505DF0F-E06A-4040-AA44-42B9466B0207}" presName="composite" presStyleCnt="0"/>
      <dgm:spPr/>
    </dgm:pt>
    <dgm:pt modelId="{6391E2AE-4297-4636-B495-D829CC3FC45B}" type="pres">
      <dgm:prSet presAssocID="{D505DF0F-E06A-4040-AA44-42B9466B0207}" presName="bentUpArrow1" presStyleLbl="alignImgPlace1" presStyleIdx="3" presStyleCnt="5"/>
      <dgm:spPr/>
    </dgm:pt>
    <dgm:pt modelId="{64F660B0-A435-4728-A3B9-279AE30B31EB}" type="pres">
      <dgm:prSet presAssocID="{D505DF0F-E06A-4040-AA44-42B9466B0207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E39C97C5-B426-4FDF-A290-C0D3ABF5249A}" type="pres">
      <dgm:prSet presAssocID="{D505DF0F-E06A-4040-AA44-42B9466B0207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5B510D3-3BA5-49BE-A757-9C78A99C1AB2}" type="pres">
      <dgm:prSet presAssocID="{39A6C0F1-3B59-4C4B-9481-A3808EAE5975}" presName="sibTrans" presStyleCnt="0"/>
      <dgm:spPr/>
    </dgm:pt>
    <dgm:pt modelId="{E85510B0-90EC-4EB1-8860-A28BAE9629B0}" type="pres">
      <dgm:prSet presAssocID="{55F9EB28-8808-4AB0-AAB4-9BCC1BBAD617}" presName="composite" presStyleCnt="0"/>
      <dgm:spPr/>
    </dgm:pt>
    <dgm:pt modelId="{7D345AF6-A028-47E6-92BC-14CB1AA6E329}" type="pres">
      <dgm:prSet presAssocID="{55F9EB28-8808-4AB0-AAB4-9BCC1BBAD617}" presName="bentUpArrow1" presStyleLbl="alignImgPlace1" presStyleIdx="4" presStyleCnt="5"/>
      <dgm:spPr/>
    </dgm:pt>
    <dgm:pt modelId="{5062404C-521C-4C60-AB89-2D676305CCA6}" type="pres">
      <dgm:prSet presAssocID="{55F9EB28-8808-4AB0-AAB4-9BCC1BBAD61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D528F9A-1859-442F-907F-9C1835CB5F59}" type="pres">
      <dgm:prSet presAssocID="{55F9EB28-8808-4AB0-AAB4-9BCC1BBAD61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0EE7AD3-89AC-4DBE-BF00-A13986C9C914}" type="pres">
      <dgm:prSet presAssocID="{E5C3399D-A090-4206-8CAE-590D6D2B7552}" presName="sibTrans" presStyleCnt="0"/>
      <dgm:spPr/>
    </dgm:pt>
    <dgm:pt modelId="{A6F16E26-4A9A-4546-9563-485787FE94F2}" type="pres">
      <dgm:prSet presAssocID="{CEA8DDF9-8075-4139-B7B8-9A2E27F270F7}" presName="composite" presStyleCnt="0"/>
      <dgm:spPr/>
    </dgm:pt>
    <dgm:pt modelId="{FB7C2BBC-7D1C-4A77-905A-0134645B09C7}" type="pres">
      <dgm:prSet presAssocID="{CEA8DDF9-8075-4139-B7B8-9A2E27F270F7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6A0CAB21-8DC0-4482-A5FA-3D533E2950C9}" srcId="{74440C34-52DF-441C-91AD-CEAC0E539DB3}" destId="{55F9EB28-8808-4AB0-AAB4-9BCC1BBAD617}" srcOrd="4" destOrd="0" parTransId="{D786B730-0970-49F2-A4D4-8F3B3D69E230}" sibTransId="{E5C3399D-A090-4206-8CAE-590D6D2B7552}"/>
    <dgm:cxn modelId="{CF3E5F32-ED52-49DC-8F43-5D0323D27D3D}" type="presOf" srcId="{CEA8DDF9-8075-4139-B7B8-9A2E27F270F7}" destId="{FB7C2BBC-7D1C-4A77-905A-0134645B09C7}" srcOrd="0" destOrd="0" presId="urn:microsoft.com/office/officeart/2005/8/layout/StepDownProcess"/>
    <dgm:cxn modelId="{178E133E-A61D-434A-B0C4-447A62093FC2}" type="presOf" srcId="{CE92E81F-1696-425F-A9B9-A28DC252D460}" destId="{4D6D5664-1961-4E5E-86BF-191E42608349}" srcOrd="0" destOrd="0" presId="urn:microsoft.com/office/officeart/2005/8/layout/StepDownProcess"/>
    <dgm:cxn modelId="{C8C45C40-8C07-487D-8BFA-0B33C0A70B28}" srcId="{74440C34-52DF-441C-91AD-CEAC0E539DB3}" destId="{1AF1BB7F-F9C9-4511-931A-CDE6EF16E5B6}" srcOrd="0" destOrd="0" parTransId="{3AB9CA6E-5949-4353-B5EC-6589D18BAD70}" sibTransId="{141EC963-E8A1-4BCD-B4BB-C8C9382D4357}"/>
    <dgm:cxn modelId="{AE754C62-AEA5-4BF0-A1EF-C9DED72BE46D}" srcId="{74440C34-52DF-441C-91AD-CEAC0E539DB3}" destId="{CE92E81F-1696-425F-A9B9-A28DC252D460}" srcOrd="1" destOrd="0" parTransId="{006E9146-A278-4DEE-B57A-701F8F2A036E}" sibTransId="{8040C098-A955-4EBC-A0B2-73E6992B44A8}"/>
    <dgm:cxn modelId="{01FDCA42-1282-4624-B520-FDDEDB81DB35}" srcId="{74440C34-52DF-441C-91AD-CEAC0E539DB3}" destId="{30D2DB5B-9F37-4B5F-A728-3D9E15575536}" srcOrd="2" destOrd="0" parTransId="{E09E5974-FE31-4119-83BE-1B695FC03AE4}" sibTransId="{A5B4AA75-B423-4F01-8756-6ECA7BD90C63}"/>
    <dgm:cxn modelId="{D725467A-9944-4D07-A25A-3D7FF4CD7032}" type="presOf" srcId="{55F9EB28-8808-4AB0-AAB4-9BCC1BBAD617}" destId="{5062404C-521C-4C60-AB89-2D676305CCA6}" srcOrd="0" destOrd="0" presId="urn:microsoft.com/office/officeart/2005/8/layout/StepDownProcess"/>
    <dgm:cxn modelId="{21D23F90-7F81-4317-85DA-E5D2BA3388D0}" srcId="{74440C34-52DF-441C-91AD-CEAC0E539DB3}" destId="{D505DF0F-E06A-4040-AA44-42B9466B0207}" srcOrd="3" destOrd="0" parTransId="{AC2A2846-D0BB-4819-98F6-1683A96AC566}" sibTransId="{39A6C0F1-3B59-4C4B-9481-A3808EAE5975}"/>
    <dgm:cxn modelId="{E9A2FEAC-A7A6-4E3D-AF62-3629933C0E11}" srcId="{74440C34-52DF-441C-91AD-CEAC0E539DB3}" destId="{CEA8DDF9-8075-4139-B7B8-9A2E27F270F7}" srcOrd="5" destOrd="0" parTransId="{2FC016FC-FA81-432C-AB8C-359C36D63447}" sibTransId="{F76F94D3-5063-4D4A-889B-C795B0D17426}"/>
    <dgm:cxn modelId="{8530C2C4-8489-4370-BB2D-BC1A97A69E9F}" type="presOf" srcId="{30D2DB5B-9F37-4B5F-A728-3D9E15575536}" destId="{53C1A2A2-D0CE-4712-AEDD-77928E73FA5D}" srcOrd="0" destOrd="0" presId="urn:microsoft.com/office/officeart/2005/8/layout/StepDownProcess"/>
    <dgm:cxn modelId="{8212A9E4-D8D4-4EDF-8906-6262C31E3B51}" type="presOf" srcId="{74440C34-52DF-441C-91AD-CEAC0E539DB3}" destId="{5F7528BD-D74C-467D-AD3C-72E82E21B210}" srcOrd="0" destOrd="0" presId="urn:microsoft.com/office/officeart/2005/8/layout/StepDownProcess"/>
    <dgm:cxn modelId="{9DBD13F6-5B26-4A10-9293-724867E467E9}" type="presOf" srcId="{D505DF0F-E06A-4040-AA44-42B9466B0207}" destId="{64F660B0-A435-4728-A3B9-279AE30B31EB}" srcOrd="0" destOrd="0" presId="urn:microsoft.com/office/officeart/2005/8/layout/StepDownProcess"/>
    <dgm:cxn modelId="{2B23C8FB-D014-4C20-B1C2-EAB558DA2417}" type="presOf" srcId="{1AF1BB7F-F9C9-4511-931A-CDE6EF16E5B6}" destId="{EC5BB4CA-F8F0-4134-9DE9-A703FA590F28}" srcOrd="0" destOrd="0" presId="urn:microsoft.com/office/officeart/2005/8/layout/StepDownProcess"/>
    <dgm:cxn modelId="{5C292BB5-9C9A-46E3-969A-EB8DA5D7FE18}" type="presParOf" srcId="{5F7528BD-D74C-467D-AD3C-72E82E21B210}" destId="{DE31EFA2-B62E-4D4A-980B-3D1CE8EF0ED7}" srcOrd="0" destOrd="0" presId="urn:microsoft.com/office/officeart/2005/8/layout/StepDownProcess"/>
    <dgm:cxn modelId="{DC2AE2CB-5839-463B-876F-158368A1331C}" type="presParOf" srcId="{DE31EFA2-B62E-4D4A-980B-3D1CE8EF0ED7}" destId="{4E382952-8C19-4759-8F05-F7D40D692B6B}" srcOrd="0" destOrd="0" presId="urn:microsoft.com/office/officeart/2005/8/layout/StepDownProcess"/>
    <dgm:cxn modelId="{6D0453F0-7231-42BD-9018-E3DB0551CB19}" type="presParOf" srcId="{DE31EFA2-B62E-4D4A-980B-3D1CE8EF0ED7}" destId="{EC5BB4CA-F8F0-4134-9DE9-A703FA590F28}" srcOrd="1" destOrd="0" presId="urn:microsoft.com/office/officeart/2005/8/layout/StepDownProcess"/>
    <dgm:cxn modelId="{71FE26CF-0AAD-43BB-8018-578730F2621F}" type="presParOf" srcId="{DE31EFA2-B62E-4D4A-980B-3D1CE8EF0ED7}" destId="{E29DDD2F-1FA5-47BD-9C29-471B77A14E1F}" srcOrd="2" destOrd="0" presId="urn:microsoft.com/office/officeart/2005/8/layout/StepDownProcess"/>
    <dgm:cxn modelId="{548F3527-F8B3-4CD3-91C5-721FCC8F21F1}" type="presParOf" srcId="{5F7528BD-D74C-467D-AD3C-72E82E21B210}" destId="{F6CC7363-7380-4DB4-B392-3ECE2A04542F}" srcOrd="1" destOrd="0" presId="urn:microsoft.com/office/officeart/2005/8/layout/StepDownProcess"/>
    <dgm:cxn modelId="{79A984A4-4434-4311-B555-EA5E237BF27F}" type="presParOf" srcId="{5F7528BD-D74C-467D-AD3C-72E82E21B210}" destId="{A0700BE3-B631-49D8-9B95-84C706731021}" srcOrd="2" destOrd="0" presId="urn:microsoft.com/office/officeart/2005/8/layout/StepDownProcess"/>
    <dgm:cxn modelId="{56AABAAB-4285-4B82-8CC6-8242264880E8}" type="presParOf" srcId="{A0700BE3-B631-49D8-9B95-84C706731021}" destId="{03D1C3DF-50F6-4401-91E8-43CA367B819A}" srcOrd="0" destOrd="0" presId="urn:microsoft.com/office/officeart/2005/8/layout/StepDownProcess"/>
    <dgm:cxn modelId="{9FD33BA7-BF66-414A-863E-F5CF2BE4BE21}" type="presParOf" srcId="{A0700BE3-B631-49D8-9B95-84C706731021}" destId="{4D6D5664-1961-4E5E-86BF-191E42608349}" srcOrd="1" destOrd="0" presId="urn:microsoft.com/office/officeart/2005/8/layout/StepDownProcess"/>
    <dgm:cxn modelId="{0178AF13-26C9-48DA-9010-7704EAE5CC9C}" type="presParOf" srcId="{A0700BE3-B631-49D8-9B95-84C706731021}" destId="{1CDB96ED-2B62-45CD-B033-4FDB626671EB}" srcOrd="2" destOrd="0" presId="urn:microsoft.com/office/officeart/2005/8/layout/StepDownProcess"/>
    <dgm:cxn modelId="{3FEAB041-B9A3-4D45-8C94-AF873936515C}" type="presParOf" srcId="{5F7528BD-D74C-467D-AD3C-72E82E21B210}" destId="{8C77E311-33AB-4C15-83C0-966B1ABADEBD}" srcOrd="3" destOrd="0" presId="urn:microsoft.com/office/officeart/2005/8/layout/StepDownProcess"/>
    <dgm:cxn modelId="{F31ADEC1-011C-4602-BF52-A4CB91457ECE}" type="presParOf" srcId="{5F7528BD-D74C-467D-AD3C-72E82E21B210}" destId="{657D5941-453C-4F4B-B037-A0373DE6E53A}" srcOrd="4" destOrd="0" presId="urn:microsoft.com/office/officeart/2005/8/layout/StepDownProcess"/>
    <dgm:cxn modelId="{A4F39C7E-73B3-42DB-B71A-E2E292CD6DB2}" type="presParOf" srcId="{657D5941-453C-4F4B-B037-A0373DE6E53A}" destId="{63947FED-6693-409A-B09D-EEA08AB551ED}" srcOrd="0" destOrd="0" presId="urn:microsoft.com/office/officeart/2005/8/layout/StepDownProcess"/>
    <dgm:cxn modelId="{926FD8B7-7B31-4094-8BB4-D20B60885B9A}" type="presParOf" srcId="{657D5941-453C-4F4B-B037-A0373DE6E53A}" destId="{53C1A2A2-D0CE-4712-AEDD-77928E73FA5D}" srcOrd="1" destOrd="0" presId="urn:microsoft.com/office/officeart/2005/8/layout/StepDownProcess"/>
    <dgm:cxn modelId="{97BCC3BC-2C1A-4E6D-AAD6-CE4A590F19FD}" type="presParOf" srcId="{657D5941-453C-4F4B-B037-A0373DE6E53A}" destId="{C95717BF-1EF8-4428-B838-34EC71035D23}" srcOrd="2" destOrd="0" presId="urn:microsoft.com/office/officeart/2005/8/layout/StepDownProcess"/>
    <dgm:cxn modelId="{F1DC3898-9F97-462A-8B1D-AC96B70C65C1}" type="presParOf" srcId="{5F7528BD-D74C-467D-AD3C-72E82E21B210}" destId="{BDDC736F-29B3-4798-97B1-7991BCD6579D}" srcOrd="5" destOrd="0" presId="urn:microsoft.com/office/officeart/2005/8/layout/StepDownProcess"/>
    <dgm:cxn modelId="{C8E5456C-DE82-48B6-B1A8-446DF60CD14D}" type="presParOf" srcId="{5F7528BD-D74C-467D-AD3C-72E82E21B210}" destId="{393555CA-3FD8-47E3-BFC2-02326C13DA2E}" srcOrd="6" destOrd="0" presId="urn:microsoft.com/office/officeart/2005/8/layout/StepDownProcess"/>
    <dgm:cxn modelId="{70D8218A-87FE-4A44-A238-F7AE8769DF0C}" type="presParOf" srcId="{393555CA-3FD8-47E3-BFC2-02326C13DA2E}" destId="{6391E2AE-4297-4636-B495-D829CC3FC45B}" srcOrd="0" destOrd="0" presId="urn:microsoft.com/office/officeart/2005/8/layout/StepDownProcess"/>
    <dgm:cxn modelId="{B789447E-1651-4D17-894D-D2AB94F6844F}" type="presParOf" srcId="{393555CA-3FD8-47E3-BFC2-02326C13DA2E}" destId="{64F660B0-A435-4728-A3B9-279AE30B31EB}" srcOrd="1" destOrd="0" presId="urn:microsoft.com/office/officeart/2005/8/layout/StepDownProcess"/>
    <dgm:cxn modelId="{0221290A-58AA-494A-BF60-A4B07B32CE42}" type="presParOf" srcId="{393555CA-3FD8-47E3-BFC2-02326C13DA2E}" destId="{E39C97C5-B426-4FDF-A290-C0D3ABF5249A}" srcOrd="2" destOrd="0" presId="urn:microsoft.com/office/officeart/2005/8/layout/StepDownProcess"/>
    <dgm:cxn modelId="{B44551CB-145C-4235-A57F-8139F408D991}" type="presParOf" srcId="{5F7528BD-D74C-467D-AD3C-72E82E21B210}" destId="{D5B510D3-3BA5-49BE-A757-9C78A99C1AB2}" srcOrd="7" destOrd="0" presId="urn:microsoft.com/office/officeart/2005/8/layout/StepDownProcess"/>
    <dgm:cxn modelId="{9EC1D6AE-6665-4758-AD63-104AFE3E87B9}" type="presParOf" srcId="{5F7528BD-D74C-467D-AD3C-72E82E21B210}" destId="{E85510B0-90EC-4EB1-8860-A28BAE9629B0}" srcOrd="8" destOrd="0" presId="urn:microsoft.com/office/officeart/2005/8/layout/StepDownProcess"/>
    <dgm:cxn modelId="{5D3B3E1F-DD1F-49FD-8AC4-FF9D05B60448}" type="presParOf" srcId="{E85510B0-90EC-4EB1-8860-A28BAE9629B0}" destId="{7D345AF6-A028-47E6-92BC-14CB1AA6E329}" srcOrd="0" destOrd="0" presId="urn:microsoft.com/office/officeart/2005/8/layout/StepDownProcess"/>
    <dgm:cxn modelId="{FB47E323-B9CE-4C9D-86D4-212B8BF209AD}" type="presParOf" srcId="{E85510B0-90EC-4EB1-8860-A28BAE9629B0}" destId="{5062404C-521C-4C60-AB89-2D676305CCA6}" srcOrd="1" destOrd="0" presId="urn:microsoft.com/office/officeart/2005/8/layout/StepDownProcess"/>
    <dgm:cxn modelId="{03747377-9E76-4A66-9B3C-B20CB75F9772}" type="presParOf" srcId="{E85510B0-90EC-4EB1-8860-A28BAE9629B0}" destId="{5D528F9A-1859-442F-907F-9C1835CB5F59}" srcOrd="2" destOrd="0" presId="urn:microsoft.com/office/officeart/2005/8/layout/StepDownProcess"/>
    <dgm:cxn modelId="{F04DF787-2083-42EC-960F-51A4A00C7EC9}" type="presParOf" srcId="{5F7528BD-D74C-467D-AD3C-72E82E21B210}" destId="{50EE7AD3-89AC-4DBE-BF00-A13986C9C914}" srcOrd="9" destOrd="0" presId="urn:microsoft.com/office/officeart/2005/8/layout/StepDownProcess"/>
    <dgm:cxn modelId="{9DD26DEF-C20D-4963-BDC3-544BAA143800}" type="presParOf" srcId="{5F7528BD-D74C-467D-AD3C-72E82E21B210}" destId="{A6F16E26-4A9A-4546-9563-485787FE94F2}" srcOrd="10" destOrd="0" presId="urn:microsoft.com/office/officeart/2005/8/layout/StepDownProcess"/>
    <dgm:cxn modelId="{360294D1-BEB6-4070-9EDE-6FD974DA1337}" type="presParOf" srcId="{A6F16E26-4A9A-4546-9563-485787FE94F2}" destId="{FB7C2BBC-7D1C-4A77-905A-0134645B09C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424E-8245-4D1E-8CE8-4B3BC19D5C73}">
      <dsp:nvSpPr>
        <dsp:cNvPr id="0" name=""/>
        <dsp:cNvSpPr/>
      </dsp:nvSpPr>
      <dsp:spPr>
        <a:xfrm rot="5400000">
          <a:off x="4980862" y="12321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Product Owner</a:t>
          </a:r>
        </a:p>
      </dsp:txBody>
      <dsp:txXfrm rot="-5400000">
        <a:off x="5352812" y="291659"/>
        <a:ext cx="1110517" cy="1276457"/>
      </dsp:txXfrm>
    </dsp:sp>
    <dsp:sp modelId="{1B17DE79-7C9C-4A71-A057-E3409094EF98}">
      <dsp:nvSpPr>
        <dsp:cNvPr id="0" name=""/>
        <dsp:cNvSpPr/>
      </dsp:nvSpPr>
      <dsp:spPr>
        <a:xfrm>
          <a:off x="6763699" y="373563"/>
          <a:ext cx="2069530" cy="11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The Bridge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Sets The Standards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The Final Say</a:t>
          </a:r>
        </a:p>
      </dsp:txBody>
      <dsp:txXfrm>
        <a:off x="6763699" y="373563"/>
        <a:ext cx="2069530" cy="1112650"/>
      </dsp:txXfrm>
    </dsp:sp>
    <dsp:sp modelId="{F45E4F1B-3BAE-4D89-BC38-1AC965894D4C}">
      <dsp:nvSpPr>
        <dsp:cNvPr id="0" name=""/>
        <dsp:cNvSpPr/>
      </dsp:nvSpPr>
      <dsp:spPr>
        <a:xfrm rot="5400000">
          <a:off x="3238451" y="12321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610401" y="291659"/>
        <a:ext cx="1110517" cy="1276457"/>
      </dsp:txXfrm>
    </dsp:sp>
    <dsp:sp modelId="{F59FBDB0-4F55-4D70-A9F7-327DAEBCAE7A}">
      <dsp:nvSpPr>
        <dsp:cNvPr id="0" name=""/>
        <dsp:cNvSpPr/>
      </dsp:nvSpPr>
      <dsp:spPr>
        <a:xfrm rot="5400000">
          <a:off x="4106319" y="169724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rgbClr val="9F6D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Scrum Master</a:t>
          </a:r>
        </a:p>
      </dsp:txBody>
      <dsp:txXfrm rot="-5400000">
        <a:off x="4478269" y="1865689"/>
        <a:ext cx="1110517" cy="1276457"/>
      </dsp:txXfrm>
    </dsp:sp>
    <dsp:sp modelId="{7282879F-6AF5-4C27-BD6C-D19FCC2CED1F}">
      <dsp:nvSpPr>
        <dsp:cNvPr id="0" name=""/>
        <dsp:cNvSpPr/>
      </dsp:nvSpPr>
      <dsp:spPr>
        <a:xfrm>
          <a:off x="2157325" y="1947593"/>
          <a:ext cx="2002771" cy="11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Facilitates Scrum Meetings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Guides The Way Of Scrum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The Servant Leader </a:t>
          </a:r>
          <a:endParaRPr lang="en-US" sz="1100" kern="1200" dirty="0"/>
        </a:p>
      </dsp:txBody>
      <dsp:txXfrm>
        <a:off x="2157325" y="1947593"/>
        <a:ext cx="2002771" cy="1112650"/>
      </dsp:txXfrm>
    </dsp:sp>
    <dsp:sp modelId="{FEFA886A-42E1-4986-A59B-6DCC71757434}">
      <dsp:nvSpPr>
        <dsp:cNvPr id="0" name=""/>
        <dsp:cNvSpPr/>
      </dsp:nvSpPr>
      <dsp:spPr>
        <a:xfrm rot="5400000">
          <a:off x="5848730" y="169724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220680" y="1865689"/>
        <a:ext cx="1110517" cy="1276457"/>
      </dsp:txXfrm>
    </dsp:sp>
    <dsp:sp modelId="{A4D5075D-F0A8-41FD-9C8D-FDB9D90E1CEF}">
      <dsp:nvSpPr>
        <dsp:cNvPr id="0" name=""/>
        <dsp:cNvSpPr/>
      </dsp:nvSpPr>
      <dsp:spPr>
        <a:xfrm rot="5400000">
          <a:off x="4921844" y="327127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rgbClr val="3043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Team Member</a:t>
          </a:r>
        </a:p>
      </dsp:txBody>
      <dsp:txXfrm rot="-5400000">
        <a:off x="5293794" y="3439719"/>
        <a:ext cx="1110517" cy="1276457"/>
      </dsp:txXfrm>
    </dsp:sp>
    <dsp:sp modelId="{E211C178-EF68-4FC5-BD03-EE0467B9CFD3}">
      <dsp:nvSpPr>
        <dsp:cNvPr id="0" name=""/>
        <dsp:cNvSpPr/>
      </dsp:nvSpPr>
      <dsp:spPr>
        <a:xfrm>
          <a:off x="6717688" y="3521622"/>
          <a:ext cx="2305601" cy="11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Develops Code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Creates Estimate For Next Sprint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-------------------------------------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Cross Functional</a:t>
          </a:r>
          <a:endParaRPr lang="en-US" sz="1100" kern="1200" dirty="0"/>
        </a:p>
      </dsp:txBody>
      <dsp:txXfrm>
        <a:off x="6717688" y="3521622"/>
        <a:ext cx="2305601" cy="1112650"/>
      </dsp:txXfrm>
    </dsp:sp>
    <dsp:sp modelId="{04010E3E-D03E-4D38-9C01-BAF5AEF16246}">
      <dsp:nvSpPr>
        <dsp:cNvPr id="0" name=""/>
        <dsp:cNvSpPr/>
      </dsp:nvSpPr>
      <dsp:spPr>
        <a:xfrm rot="5400000">
          <a:off x="3179433" y="3271276"/>
          <a:ext cx="1854417" cy="161334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51383" y="3439719"/>
        <a:ext cx="1110517" cy="1276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E5AEE-4A07-424D-8887-FB63F5EEB110}">
      <dsp:nvSpPr>
        <dsp:cNvPr id="0" name=""/>
        <dsp:cNvSpPr/>
      </dsp:nvSpPr>
      <dsp:spPr>
        <a:xfrm>
          <a:off x="3085363" y="10300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Plan</a:t>
          </a:r>
        </a:p>
      </dsp:txBody>
      <dsp:txXfrm>
        <a:off x="3085363" y="10300"/>
        <a:ext cx="865025" cy="865025"/>
      </dsp:txXfrm>
    </dsp:sp>
    <dsp:sp modelId="{D792CDA5-D4C0-4AA7-8C3B-A6347B0AED40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20572759"/>
            <a:gd name="adj4" fmla="val 18983436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5B2B06-4CA4-41C1-ABDD-32DE4F8DD205}">
      <dsp:nvSpPr>
        <dsp:cNvPr id="0" name=""/>
        <dsp:cNvSpPr/>
      </dsp:nvSpPr>
      <dsp:spPr>
        <a:xfrm>
          <a:off x="4050540" y="1682037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</a:t>
          </a:r>
        </a:p>
      </dsp:txBody>
      <dsp:txXfrm>
        <a:off x="4050540" y="1682037"/>
        <a:ext cx="865025" cy="865025"/>
      </dsp:txXfrm>
    </dsp:sp>
    <dsp:sp modelId="{17D38A41-DDB6-48C2-BFE2-74436AB4CE4A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2366175"/>
            <a:gd name="adj4" fmla="val 776852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88F106-16EB-42A4-B78E-2DE6BB5A1ED3}">
      <dsp:nvSpPr>
        <dsp:cNvPr id="0" name=""/>
        <dsp:cNvSpPr/>
      </dsp:nvSpPr>
      <dsp:spPr>
        <a:xfrm>
          <a:off x="3085363" y="3353773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</a:t>
          </a:r>
        </a:p>
      </dsp:txBody>
      <dsp:txXfrm>
        <a:off x="3085363" y="3353773"/>
        <a:ext cx="865025" cy="865025"/>
      </dsp:txXfrm>
    </dsp:sp>
    <dsp:sp modelId="{A94D9EB1-2B59-4771-8680-9B5F190BE0A2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6110698"/>
            <a:gd name="adj4" fmla="val 4438913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FF8B71-BAD7-4598-8310-D680B9DB56FD}">
      <dsp:nvSpPr>
        <dsp:cNvPr id="0" name=""/>
        <dsp:cNvSpPr/>
      </dsp:nvSpPr>
      <dsp:spPr>
        <a:xfrm>
          <a:off x="1155008" y="3353773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</a:t>
          </a:r>
        </a:p>
      </dsp:txBody>
      <dsp:txXfrm>
        <a:off x="1155008" y="3353773"/>
        <a:ext cx="865025" cy="865025"/>
      </dsp:txXfrm>
    </dsp:sp>
    <dsp:sp modelId="{5645C8E0-C6B4-4FBE-B5A9-A0D9A4BF1E6E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9772759"/>
            <a:gd name="adj4" fmla="val 8183436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D1DCB3-4A0E-4D2A-BED2-72F33C2BD901}">
      <dsp:nvSpPr>
        <dsp:cNvPr id="0" name=""/>
        <dsp:cNvSpPr/>
      </dsp:nvSpPr>
      <dsp:spPr>
        <a:xfrm>
          <a:off x="189831" y="1682037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</a:t>
          </a:r>
        </a:p>
      </dsp:txBody>
      <dsp:txXfrm>
        <a:off x="189831" y="1682037"/>
        <a:ext cx="865025" cy="865025"/>
      </dsp:txXfrm>
    </dsp:sp>
    <dsp:sp modelId="{0B50ADCE-8286-4376-BD6F-3AD2DACCFB0F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13166175"/>
            <a:gd name="adj4" fmla="val 11576852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71250D-8C74-428F-9BB3-27FEC813D83A}">
      <dsp:nvSpPr>
        <dsp:cNvPr id="0" name=""/>
        <dsp:cNvSpPr/>
      </dsp:nvSpPr>
      <dsp:spPr>
        <a:xfrm>
          <a:off x="1155008" y="10300"/>
          <a:ext cx="865025" cy="86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</a:t>
          </a:r>
        </a:p>
      </dsp:txBody>
      <dsp:txXfrm>
        <a:off x="1155008" y="10300"/>
        <a:ext cx="865025" cy="865025"/>
      </dsp:txXfrm>
    </dsp:sp>
    <dsp:sp modelId="{E44B360C-CA3A-49F5-82F6-7EB19F5A6168}">
      <dsp:nvSpPr>
        <dsp:cNvPr id="0" name=""/>
        <dsp:cNvSpPr/>
      </dsp:nvSpPr>
      <dsp:spPr>
        <a:xfrm>
          <a:off x="439607" y="1458"/>
          <a:ext cx="4226183" cy="4226183"/>
        </a:xfrm>
        <a:prstGeom prst="circularArrow">
          <a:avLst>
            <a:gd name="adj1" fmla="val 3991"/>
            <a:gd name="adj2" fmla="val 250389"/>
            <a:gd name="adj3" fmla="val 16910698"/>
            <a:gd name="adj4" fmla="val 15238913"/>
            <a:gd name="adj5" fmla="val 465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2952-8C19-4759-8F05-F7D40D692B6B}">
      <dsp:nvSpPr>
        <dsp:cNvPr id="0" name=""/>
        <dsp:cNvSpPr/>
      </dsp:nvSpPr>
      <dsp:spPr>
        <a:xfrm rot="5400000">
          <a:off x="140289" y="1347171"/>
          <a:ext cx="526589" cy="5995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C5BB4CA-F8F0-4134-9DE9-A703FA590F28}">
      <dsp:nvSpPr>
        <dsp:cNvPr id="0" name=""/>
        <dsp:cNvSpPr/>
      </dsp:nvSpPr>
      <dsp:spPr>
        <a:xfrm>
          <a:off x="775" y="763436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Plan</a:t>
          </a:r>
        </a:p>
      </dsp:txBody>
      <dsp:txXfrm>
        <a:off x="31071" y="793732"/>
        <a:ext cx="825874" cy="559905"/>
      </dsp:txXfrm>
    </dsp:sp>
    <dsp:sp modelId="{E29DDD2F-1FA5-47BD-9C29-471B77A14E1F}">
      <dsp:nvSpPr>
        <dsp:cNvPr id="0" name=""/>
        <dsp:cNvSpPr/>
      </dsp:nvSpPr>
      <dsp:spPr>
        <a:xfrm>
          <a:off x="887242" y="822615"/>
          <a:ext cx="644731" cy="50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1C3DF-50F6-4401-91E8-43CA367B819A}">
      <dsp:nvSpPr>
        <dsp:cNvPr id="0" name=""/>
        <dsp:cNvSpPr/>
      </dsp:nvSpPr>
      <dsp:spPr>
        <a:xfrm rot="5400000">
          <a:off x="875264" y="2044195"/>
          <a:ext cx="526589" cy="5995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D6D5664-1961-4E5E-86BF-191E42608349}">
      <dsp:nvSpPr>
        <dsp:cNvPr id="0" name=""/>
        <dsp:cNvSpPr/>
      </dsp:nvSpPr>
      <dsp:spPr>
        <a:xfrm>
          <a:off x="735750" y="1460460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</a:t>
          </a:r>
        </a:p>
      </dsp:txBody>
      <dsp:txXfrm>
        <a:off x="766046" y="1490756"/>
        <a:ext cx="825874" cy="559905"/>
      </dsp:txXfrm>
    </dsp:sp>
    <dsp:sp modelId="{1CDB96ED-2B62-45CD-B033-4FDB626671EB}">
      <dsp:nvSpPr>
        <dsp:cNvPr id="0" name=""/>
        <dsp:cNvSpPr/>
      </dsp:nvSpPr>
      <dsp:spPr>
        <a:xfrm>
          <a:off x="1622217" y="1519639"/>
          <a:ext cx="644731" cy="50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47FED-6693-409A-B09D-EEA08AB551ED}">
      <dsp:nvSpPr>
        <dsp:cNvPr id="0" name=""/>
        <dsp:cNvSpPr/>
      </dsp:nvSpPr>
      <dsp:spPr>
        <a:xfrm rot="5400000">
          <a:off x="1610239" y="2741219"/>
          <a:ext cx="526589" cy="5995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3C1A2A2-D0CE-4712-AEDD-77928E73FA5D}">
      <dsp:nvSpPr>
        <dsp:cNvPr id="0" name=""/>
        <dsp:cNvSpPr/>
      </dsp:nvSpPr>
      <dsp:spPr>
        <a:xfrm>
          <a:off x="1470725" y="2157484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Develop</a:t>
          </a:r>
        </a:p>
      </dsp:txBody>
      <dsp:txXfrm>
        <a:off x="1501021" y="2187780"/>
        <a:ext cx="825874" cy="559905"/>
      </dsp:txXfrm>
    </dsp:sp>
    <dsp:sp modelId="{C95717BF-1EF8-4428-B838-34EC71035D23}">
      <dsp:nvSpPr>
        <dsp:cNvPr id="0" name=""/>
        <dsp:cNvSpPr/>
      </dsp:nvSpPr>
      <dsp:spPr>
        <a:xfrm>
          <a:off x="2357192" y="2216663"/>
          <a:ext cx="644731" cy="50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1E2AE-4297-4636-B495-D829CC3FC45B}">
      <dsp:nvSpPr>
        <dsp:cNvPr id="0" name=""/>
        <dsp:cNvSpPr/>
      </dsp:nvSpPr>
      <dsp:spPr>
        <a:xfrm rot="5400000">
          <a:off x="2345214" y="3438243"/>
          <a:ext cx="526589" cy="5995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4F660B0-A435-4728-A3B9-279AE30B31EB}">
      <dsp:nvSpPr>
        <dsp:cNvPr id="0" name=""/>
        <dsp:cNvSpPr/>
      </dsp:nvSpPr>
      <dsp:spPr>
        <a:xfrm>
          <a:off x="2205700" y="2854508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Test</a:t>
          </a:r>
        </a:p>
      </dsp:txBody>
      <dsp:txXfrm>
        <a:off x="2235996" y="2884804"/>
        <a:ext cx="825874" cy="559905"/>
      </dsp:txXfrm>
    </dsp:sp>
    <dsp:sp modelId="{E39C97C5-B426-4FDF-A290-C0D3ABF5249A}">
      <dsp:nvSpPr>
        <dsp:cNvPr id="0" name=""/>
        <dsp:cNvSpPr/>
      </dsp:nvSpPr>
      <dsp:spPr>
        <a:xfrm>
          <a:off x="3092167" y="2913687"/>
          <a:ext cx="644731" cy="50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45AF6-A028-47E6-92BC-14CB1AA6E329}">
      <dsp:nvSpPr>
        <dsp:cNvPr id="0" name=""/>
        <dsp:cNvSpPr/>
      </dsp:nvSpPr>
      <dsp:spPr>
        <a:xfrm rot="5400000">
          <a:off x="3080190" y="4135267"/>
          <a:ext cx="526589" cy="5995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062404C-521C-4C60-AB89-2D676305CCA6}">
      <dsp:nvSpPr>
        <dsp:cNvPr id="0" name=""/>
        <dsp:cNvSpPr/>
      </dsp:nvSpPr>
      <dsp:spPr>
        <a:xfrm>
          <a:off x="2940675" y="3551532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Release</a:t>
          </a:r>
        </a:p>
      </dsp:txBody>
      <dsp:txXfrm>
        <a:off x="2970971" y="3581828"/>
        <a:ext cx="825874" cy="559905"/>
      </dsp:txXfrm>
    </dsp:sp>
    <dsp:sp modelId="{5D528F9A-1859-442F-907F-9C1835CB5F59}">
      <dsp:nvSpPr>
        <dsp:cNvPr id="0" name=""/>
        <dsp:cNvSpPr/>
      </dsp:nvSpPr>
      <dsp:spPr>
        <a:xfrm>
          <a:off x="3827142" y="3610711"/>
          <a:ext cx="644731" cy="50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C2BBC-7D1C-4A77-905A-0134645B09C7}">
      <dsp:nvSpPr>
        <dsp:cNvPr id="0" name=""/>
        <dsp:cNvSpPr/>
      </dsp:nvSpPr>
      <dsp:spPr>
        <a:xfrm>
          <a:off x="3675650" y="4248556"/>
          <a:ext cx="886466" cy="62049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Maintenance</a:t>
          </a:r>
        </a:p>
      </dsp:txBody>
      <dsp:txXfrm>
        <a:off x="3705946" y="4278852"/>
        <a:ext cx="825874" cy="559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Agile/Scrum Framework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?utm_source=link-attribution&amp;utm_medium=referral&amp;utm_campaign=image&amp;utm_content=594132" TargetMode="External"/><Relationship Id="rId4" Type="http://schemas.openxmlformats.org/officeDocument/2006/relationships/hyperlink" Target="https://pixabay.com/users/startupstockphotos-690514/?utm_source=link-attribution&amp;utm_medium=referral&amp;utm_campaign=image&amp;utm_content=59413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The Agile/Scrum Framework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Robin Robinson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C8D0A9-EFCD-833D-6B38-26C5D74C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Waterfall Vs. Agile Phases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58BF94C-F440-968E-91FC-CAD344691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673933"/>
              </p:ext>
            </p:extLst>
          </p:nvPr>
        </p:nvGraphicFramePr>
        <p:xfrm>
          <a:off x="6248400" y="1947863"/>
          <a:ext cx="5105398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BBD537B-1C33-C2A5-496A-2126049669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25341"/>
              </p:ext>
            </p:extLst>
          </p:nvPr>
        </p:nvGraphicFramePr>
        <p:xfrm>
          <a:off x="1359993" y="1027906"/>
          <a:ext cx="4562893" cy="563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861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Key 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484988"/>
          </a:xfrm>
        </p:spPr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166151"/>
            <a:ext cx="4549775" cy="4326724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Agile has a focus on communication as there is close collaboration among Team Members, though documentation is not discouraged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 and collaboration is a must on an Agile team as they tend to work closely together on a project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 throughout a project in important and encouraged at all levels. An Example would be information radiators that are visible to the whole team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Flexibility is needed in Agile as there tends to be an expectation that there will be changes in functionality or requirements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 is done in small steps as more information on a project becomes available and Plans in Agile are not “set in stone” and tend to change a bit each iteration or Sprint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484988"/>
          </a:xfrm>
        </p:spPr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166150"/>
            <a:ext cx="4572182" cy="4326723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Waterfall Method puts an emphasis on documentation as communication on a team using the Waterfall Method tends to not be as use to active communication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Though teamwork is important, teams typically do not stay constant, and teamwork cannot grow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 is not as important in the Waterfall method and the Higher up the chain a person the less they tend to have with the development of a project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Waterfall Method does not really support flexibility in a project as it goes from one step to the next without the ability to return to previous steps easily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Rigorous planning is needed in the Waterfall method as all information is needed up front for all requirements and needs on a project as lack of flexibility prevents future changes easily</a:t>
            </a:r>
          </a:p>
        </p:txBody>
      </p:sp>
    </p:spTree>
    <p:extLst>
      <p:ext uri="{BB962C8B-B14F-4D97-AF65-F5344CB8AC3E}">
        <p14:creationId xmlns:p14="http://schemas.microsoft.com/office/powerpoint/2010/main" val="291218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Agile Implementation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9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What Worked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anchor="ctr"/>
          <a:lstStyle/>
          <a:p>
            <a:pPr algn="ctr"/>
            <a:r>
              <a:rPr lang="en-US" dirty="0"/>
              <a:t>Changes in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Understanding that there most likely will be changes </a:t>
            </a:r>
          </a:p>
          <a:p>
            <a:r>
              <a:rPr lang="en-US" sz="2000" dirty="0"/>
              <a:t>Because code was developed in small batches or iterations, it wa</a:t>
            </a:r>
            <a:r>
              <a:rPr lang="en-US" dirty="0"/>
              <a:t>s easy to change and update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anchor="ctr"/>
          <a:lstStyle/>
          <a:p>
            <a:pPr algn="ctr"/>
            <a:r>
              <a:rPr lang="en-US" dirty="0"/>
              <a:t>Releasable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dirty="0"/>
              <a:t>Having multiple sprints with expected usable or releasable code makes visible progress</a:t>
            </a:r>
            <a:r>
              <a:rPr lang="en-US" sz="2000" dirty="0"/>
              <a:t>. </a:t>
            </a:r>
          </a:p>
          <a:p>
            <a:r>
              <a:rPr lang="en-US" sz="2000" dirty="0"/>
              <a:t>Having visible progress give team members pride and a feeling of ownership to the product make for better moral as well.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What Did Not 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4"/>
            <a:ext cx="2834640" cy="3987801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There was a lack of communication throughout the projects, as there was only slides and “e-mails” to rely on for information</a:t>
            </a:r>
          </a:p>
          <a:p>
            <a:r>
              <a:rPr lang="en-US" sz="2000" dirty="0"/>
              <a:t>Changes were a bit confusing as there was no direct communication with the Stakeholders/Users</a:t>
            </a:r>
          </a:p>
          <a:p>
            <a:r>
              <a:rPr lang="en-US" sz="2000" dirty="0"/>
              <a:t>When there was direct communication with a team via discussion posts, the lack of previous communication within the team made </a:t>
            </a:r>
            <a:r>
              <a:rPr lang="en-US" dirty="0"/>
              <a:t>conversation/communication difficult and strained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Collaboration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9878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 lack of other team members made collaboration nonexistent for the project</a:t>
            </a:r>
          </a:p>
          <a:p>
            <a:r>
              <a:rPr lang="en-US" sz="2000" dirty="0"/>
              <a:t>If there was an issue or something that was not understood the lack of collaboration would have made it difficult as I would have had to find th</a:t>
            </a:r>
            <a:r>
              <a:rPr lang="en-US" dirty="0"/>
              <a:t>e solution or answers myself, which would not be the best use of time while using Agile/Scrum</a:t>
            </a: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Timeframe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lack of time during each Sprint and for the project made the process more stressful then if it where a more traditional Sprint timeframe. </a:t>
            </a:r>
          </a:p>
          <a:p>
            <a:r>
              <a:rPr lang="en-US" sz="1600" dirty="0"/>
              <a:t>Having less time in a Sprint and project and lead to mistakes and sloppy code, which can hinder future collaborative work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Success is not final,</a:t>
            </a:r>
            <a:br>
              <a:rPr lang="en-US" sz="3600" dirty="0"/>
            </a:br>
            <a:r>
              <a:rPr lang="en-US" sz="3600" dirty="0"/>
              <a:t>failure is not fatal:</a:t>
            </a:r>
            <a:br>
              <a:rPr lang="en-US" sz="3600" dirty="0"/>
            </a:br>
            <a:r>
              <a:rPr lang="en-US" sz="3600" dirty="0"/>
              <a:t>it is the courage</a:t>
            </a:r>
            <a:br>
              <a:rPr lang="en-US" sz="3600" dirty="0"/>
            </a:br>
            <a:r>
              <a:rPr lang="en-US" sz="3600" dirty="0"/>
              <a:t>to continue that counts.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Winston Churchill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31163" y="301752"/>
            <a:ext cx="4325826" cy="6263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70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Agile Vs. Waterfall considerations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8206-6168-C57D-0226-6498CD2E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4276-7D6E-1F1F-0E61-B4D1DAAD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8AC14-FD90-CDEE-1578-62DEBAEC5A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Compa</a:t>
            </a:r>
            <a:r>
              <a:rPr lang="en-US" dirty="0"/>
              <a:t>ny or people do not focus on hierarchy within compony or teams</a:t>
            </a:r>
            <a:r>
              <a:rPr lang="en-US" sz="2000" dirty="0"/>
              <a:t> </a:t>
            </a:r>
          </a:p>
          <a:p>
            <a:r>
              <a:rPr lang="en-US" sz="2000" dirty="0"/>
              <a:t>Higher-up or Management participate in or have an interest in projects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C17AA-FACF-19F3-F867-97E1A75BE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98F48-E238-ECC7-7DBF-8956265B6E7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If the company culture or team structure has a solid or set hierarchy</a:t>
            </a:r>
          </a:p>
          <a:p>
            <a:r>
              <a:rPr lang="en-US" sz="2000" dirty="0"/>
              <a:t>Higher-up or Management have little to nothing to do with development or projects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0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1027-787F-CDCA-8EE3-5E21519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129E9-C741-C730-5A40-B02FB501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CF691-1DBC-7AAF-7A3F-35EEBEEF84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Large projects that have many requirements and needed </a:t>
            </a:r>
            <a:r>
              <a:rPr lang="en-US" dirty="0"/>
              <a:t>functionality</a:t>
            </a:r>
            <a:endParaRPr lang="en-US" sz="2000" dirty="0"/>
          </a:p>
          <a:p>
            <a:r>
              <a:rPr lang="en-US" sz="2000" dirty="0"/>
              <a:t>Projects that will probably or are expected to change as it progresses</a:t>
            </a:r>
          </a:p>
          <a:p>
            <a:r>
              <a:rPr lang="en-US" dirty="0"/>
              <a:t>Projects that’s full requirements and functionality are not yet fully known at the start of the project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10E7E-25E9-C1F5-ECB9-8379ECE74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10FF9-B2BB-2BF9-86C5-381DE52BB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Smaller projects that can be done quickly or with one or two people </a:t>
            </a:r>
          </a:p>
          <a:p>
            <a:r>
              <a:rPr lang="en-US" sz="2000" dirty="0"/>
              <a:t>Projects that have no intention or willingness to change as it progresses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8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126-100A-ED9E-03E8-D4A37C3A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People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B8474-7C50-5FF6-8071-C2618645C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3AA51-8076-05AA-7DD5-F07CC2487B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People and Company are open to change and new ideas</a:t>
            </a:r>
          </a:p>
          <a:p>
            <a:r>
              <a:rPr lang="en-US" sz="2000" dirty="0"/>
              <a:t>Tend to have an interest in new processes and ways of doing things, likes to stay up to date on project management and development techniques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460CE-CB4A-7EB1-289F-9AC5691D7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27B04-7647-F722-DC38-EB84A3506B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People or company that is very set in their ways </a:t>
            </a:r>
          </a:p>
          <a:p>
            <a:r>
              <a:rPr lang="en-US" sz="2000" dirty="0"/>
              <a:t>Having an unwillingness to change or lack of consideration to new processes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7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514599"/>
            <a:ext cx="6190488" cy="4266967"/>
          </a:xfrm>
        </p:spPr>
        <p:txBody>
          <a:bodyPr anchor="ctr">
            <a:normAutofit/>
          </a:bodyPr>
          <a:lstStyle/>
          <a:p>
            <a:r>
              <a:rPr lang="en-US" sz="1500" b="1" u="sng" dirty="0"/>
              <a:t>Agile</a:t>
            </a:r>
            <a:r>
              <a:rPr lang="en-US" sz="1500" dirty="0"/>
              <a:t> – “</a:t>
            </a:r>
            <a:r>
              <a:rPr lang="en-US" sz="1500" b="0" i="0" dirty="0">
                <a:effectLst/>
              </a:rPr>
              <a:t>Agile Project Management is an iterative approach to planning and guiding project processes that breaks them down into smaller cycles called sprints, or iterations”(Gillis, 2021)</a:t>
            </a:r>
            <a:endParaRPr lang="en-US" sz="1500" dirty="0"/>
          </a:p>
          <a:p>
            <a:r>
              <a:rPr lang="en-US" sz="1500" b="1" u="sng" dirty="0"/>
              <a:t>Scrum</a:t>
            </a:r>
            <a:r>
              <a:rPr lang="en-US" sz="1500" dirty="0"/>
              <a:t> – “Scrum is an Agile software development model based on multiple small teams working in an intensive and interdependent manner… Scrum employs real-time decision-making processes based on actual events and information.(Rouse, 2007 as cited in Cobb, 2015)</a:t>
            </a:r>
          </a:p>
          <a:p>
            <a:r>
              <a:rPr lang="en-US" sz="1500" b="1" u="sng" dirty="0"/>
              <a:t>Waterfall</a:t>
            </a:r>
            <a:r>
              <a:rPr lang="en-US" sz="1500" dirty="0"/>
              <a:t> – “The waterfall model describes a development method that is liner and sequential. Waterfall development has clear goals for each phase of development…Once a phase of development is completed, the development proceeds to the next phase and there is no turning back.”(Rouse, 2007 as cited in Cobb, 2015)</a:t>
            </a:r>
          </a:p>
          <a:p>
            <a:endParaRPr lang="en-US" sz="15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799" y="1819922"/>
            <a:ext cx="10208582" cy="4369741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Charles G. Cobb. (2015). </a:t>
            </a:r>
            <a:r>
              <a:rPr lang="en-US" b="0" i="1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The Project Manager’s Guide to Mastering Agile : Principles and Practices for an Adaptive Approach</a:t>
            </a:r>
            <a:r>
              <a:rPr lang="en-US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. Wiley.</a:t>
            </a:r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None/>
            </a:pPr>
            <a:r>
              <a:rPr lang="en-US" sz="2000" dirty="0"/>
              <a:t>Margaret Rouse. (2007) </a:t>
            </a:r>
            <a:r>
              <a:rPr lang="en-US" sz="2000" i="1" dirty="0"/>
              <a:t>The Waterfall Model. </a:t>
            </a:r>
            <a:r>
              <a:rPr lang="en-US" sz="2000" dirty="0"/>
              <a:t>TechTarget.</a:t>
            </a:r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None/>
            </a:pPr>
            <a:r>
              <a:rPr lang="en-US" sz="2000" dirty="0"/>
              <a:t>Alexander S. Gillis. (2021) </a:t>
            </a:r>
            <a:r>
              <a:rPr lang="en-US" sz="2000" i="1" dirty="0"/>
              <a:t>Agile Project Management (APM). </a:t>
            </a:r>
            <a:r>
              <a:rPr lang="en-US" dirty="0"/>
              <a:t>TechTarget. https://www.techtarget.com/searchcio/definition/Agile-project-management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0697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Robin Robinson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Agile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Roles</a:t>
            </a: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441779"/>
              </p:ext>
            </p:extLst>
          </p:nvPr>
        </p:nvGraphicFramePr>
        <p:xfrm>
          <a:off x="639192" y="1463982"/>
          <a:ext cx="10990556" cy="5007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Product Owner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Bridge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Gets the “vision” and required functionality and expectations from Stakeholders and Users</a:t>
            </a:r>
          </a:p>
          <a:p>
            <a:r>
              <a:rPr lang="en-US" sz="2000" dirty="0"/>
              <a:t>Works with the Scrum Master and Team to create the best/highest production for the project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Sets The Standards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From the Stakeholders, the minimum standards for what is “Done” is set by the product owner.</a:t>
            </a:r>
          </a:p>
          <a:p>
            <a:r>
              <a:rPr lang="en-US" sz="2000" dirty="0"/>
              <a:t>Works with the Scrum Master and Team Members to set expectations on project velocity and requirements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Final Say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 the final say for releasable or User Stories that meet the set standards of  “done” in Sprint Reviews </a:t>
            </a:r>
          </a:p>
          <a:p>
            <a:r>
              <a:rPr lang="en-US" sz="2000" dirty="0"/>
              <a:t>Has the final say on the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51892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Scrum Master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Facilitates Scrum Meetings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Sets up and starts various Scrum meetings (Daily Standups, Sprint Retrospective, etc.)</a:t>
            </a:r>
          </a:p>
          <a:p>
            <a:r>
              <a:rPr lang="en-US" sz="2000" dirty="0"/>
              <a:t>Keeps meeting and such on track and on topic to the discussion or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Guides The Way Of Scrum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Helps introduce and train team members in Scrum and Agile practices</a:t>
            </a:r>
          </a:p>
          <a:p>
            <a:r>
              <a:rPr lang="en-US" sz="2000" dirty="0"/>
              <a:t>Helps the team in various aspects of Scrum and Agile as they learn and until it comes naturally to the team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Servant Leader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Helps lead the team by diminishing problems and impediments</a:t>
            </a:r>
          </a:p>
          <a:p>
            <a:r>
              <a:rPr lang="en-US" sz="2000" dirty="0"/>
              <a:t>Guides the team and helps them set realistic goals for each sprint</a:t>
            </a:r>
          </a:p>
        </p:txBody>
      </p:sp>
    </p:spTree>
    <p:extLst>
      <p:ext uri="{BB962C8B-B14F-4D97-AF65-F5344CB8AC3E}">
        <p14:creationId xmlns:p14="http://schemas.microsoft.com/office/powerpoint/2010/main" val="15574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Team Member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Develops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Develops code that meets the set standards of “done”</a:t>
            </a:r>
          </a:p>
          <a:p>
            <a:r>
              <a:rPr lang="en-US" sz="2000" dirty="0"/>
              <a:t>Develops code that is readable and maintainable by anyone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Creates Estimate For Next Sprint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dirty="0"/>
              <a:t>Determines what they will be able to complete within a single Sprint</a:t>
            </a:r>
            <a:endParaRPr lang="en-US" sz="2000" dirty="0"/>
          </a:p>
          <a:p>
            <a:r>
              <a:rPr lang="en-US" sz="2000" dirty="0"/>
              <a:t>Decides what User Stories to take on in a Sprint themsel</a:t>
            </a:r>
            <a:r>
              <a:rPr lang="en-US" dirty="0"/>
              <a:t>ves</a:t>
            </a: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Cross Functional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Team Members are encouraged to learn many skills and help each other when they can</a:t>
            </a:r>
          </a:p>
          <a:p>
            <a:r>
              <a:rPr lang="en-US" sz="2000" dirty="0"/>
              <a:t>If one member of the team is lost, it does not cause a stand-still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94279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3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and programming</a:t>
            </a:r>
            <a:br>
              <a:rPr lang="en-US" sz="33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are human activities;</a:t>
            </a:r>
            <a:br>
              <a:rPr lang="en-US" sz="33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forget that and all is lost.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252936"/>
            <a:ext cx="9679449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Bjarne </a:t>
            </a:r>
            <a:r>
              <a:rPr lang="en-US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Stroustrup</a:t>
            </a:r>
            <a:endParaRPr lang="en-US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Computer scientist</a:t>
            </a:r>
          </a:p>
        </p:txBody>
      </p:sp>
      <p:pic>
        <p:nvPicPr>
          <p:cNvPr id="8" name="Picture Placeholder 7" descr="A person holding a pen and a tablet&#10;&#10;Description automatically generated with low confidence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33976" b="33977"/>
          <a:stretch/>
        </p:blipFill>
        <p:spPr>
          <a:xfrm>
            <a:off x="0" y="820991"/>
            <a:ext cx="12191980" cy="260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381391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04320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4558353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9525F-4AFE-A787-41AE-1C4C645605F3}"/>
              </a:ext>
            </a:extLst>
          </p:cNvPr>
          <p:cNvSpPr txBox="1"/>
          <p:nvPr/>
        </p:nvSpPr>
        <p:spPr>
          <a:xfrm>
            <a:off x="9220201" y="6596390"/>
            <a:ext cx="3133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1" dirty="0">
                <a:effectLst/>
              </a:rPr>
              <a:t>Image by </a:t>
            </a:r>
            <a:r>
              <a:rPr lang="en-US" sz="1050" b="0" i="1" u="sng" dirty="0" err="1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StartupStockPhotos</a:t>
            </a:r>
            <a:r>
              <a:rPr lang="en-US" sz="1050" b="0" i="1" dirty="0">
                <a:effectLst/>
              </a:rPr>
              <a:t> from </a:t>
            </a:r>
            <a:r>
              <a:rPr lang="en-US" sz="1050" b="0" i="1" u="sng" dirty="0" err="1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Agile Vs. Waterfall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1222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{D9DA6FF3-9B7B-41DB-955D-725BB2985D27}tf89338750_win32</Template>
  <TotalTime>693</TotalTime>
  <Words>1316</Words>
  <Application>Microsoft Office PowerPoint</Application>
  <PresentationFormat>Widescreen</PresentationFormat>
  <Paragraphs>141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</vt:lpstr>
      <vt:lpstr>Univers</vt:lpstr>
      <vt:lpstr>GradientUnivers</vt:lpstr>
      <vt:lpstr>The Agile/Scrum Framework</vt:lpstr>
      <vt:lpstr>Introduction</vt:lpstr>
      <vt:lpstr>Agile Team</vt:lpstr>
      <vt:lpstr>Roles</vt:lpstr>
      <vt:lpstr>Product Owner </vt:lpstr>
      <vt:lpstr>Scrum Master </vt:lpstr>
      <vt:lpstr>Team Member </vt:lpstr>
      <vt:lpstr>Design and programming are human activities; forget that and all is lost.</vt:lpstr>
      <vt:lpstr>Agile Vs. Waterfall</vt:lpstr>
      <vt:lpstr>Waterfall Vs. Agile Phases</vt:lpstr>
      <vt:lpstr>Key Differences</vt:lpstr>
      <vt:lpstr>Agile Implementation</vt:lpstr>
      <vt:lpstr>What Worked</vt:lpstr>
      <vt:lpstr>What Did Not Work </vt:lpstr>
      <vt:lpstr>Success is not final, failure is not fatal: it is the courage to continue that counts.</vt:lpstr>
      <vt:lpstr>Agile Vs. Waterfall considerations</vt:lpstr>
      <vt:lpstr>The Culture</vt:lpstr>
      <vt:lpstr>The Project</vt:lpstr>
      <vt:lpstr>The People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Heather Robinson</dc:creator>
  <cp:lastModifiedBy>Heather Robinson</cp:lastModifiedBy>
  <cp:revision>2</cp:revision>
  <dcterms:created xsi:type="dcterms:W3CDTF">2022-06-14T21:20:38Z</dcterms:created>
  <dcterms:modified xsi:type="dcterms:W3CDTF">2022-06-19T23:56:25Z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